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3"/>
  </p:notesMasterIdLst>
  <p:sldIdLst>
    <p:sldId id="256" r:id="rId2"/>
  </p:sldIdLst>
  <p:sldSz cx="30275213" cy="4280376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41325" indent="15875"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882650" indent="3175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23975" indent="47625"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766888" indent="61913"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3482">
          <p15:clr>
            <a:srgbClr val="A4A3A4"/>
          </p15:clr>
        </p15:guide>
        <p15:guide id="2" pos="95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A2B"/>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4567" autoAdjust="0"/>
    <p:restoredTop sz="86462" autoAdjust="0"/>
  </p:normalViewPr>
  <p:slideViewPr>
    <p:cSldViewPr>
      <p:cViewPr>
        <p:scale>
          <a:sx n="42" d="100"/>
          <a:sy n="42" d="100"/>
        </p:scale>
        <p:origin x="568" y="144"/>
      </p:cViewPr>
      <p:guideLst>
        <p:guide orient="horz" pos="13482"/>
        <p:guide pos="953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071218-6BF7-4D05-81B9-3CFCEF37D10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Tahoma" charset="0"/>
                <a:cs typeface="Arial" charset="0"/>
              </a:defRPr>
            </a:lvl1pPr>
          </a:lstStyle>
          <a:p>
            <a:pPr>
              <a:defRPr/>
            </a:pPr>
            <a:endParaRPr lang="hr-HR"/>
          </a:p>
        </p:txBody>
      </p:sp>
      <p:sp>
        <p:nvSpPr>
          <p:cNvPr id="3" name="Date Placeholder 2">
            <a:extLst>
              <a:ext uri="{FF2B5EF4-FFF2-40B4-BE49-F238E27FC236}">
                <a16:creationId xmlns:a16="http://schemas.microsoft.com/office/drawing/2014/main" id="{A98F3293-A24B-4D7E-9D29-0B49C7382F8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Tahoma" charset="0"/>
                <a:cs typeface="Arial" charset="0"/>
              </a:defRPr>
            </a:lvl1pPr>
          </a:lstStyle>
          <a:p>
            <a:pPr>
              <a:defRPr/>
            </a:pPr>
            <a:fld id="{73E8889A-8379-C24C-99FB-33F65AB8A73B}" type="datetimeFigureOut">
              <a:rPr lang="hr-HR"/>
              <a:pPr>
                <a:defRPr/>
              </a:pPr>
              <a:t>12.05.2021.</a:t>
            </a:fld>
            <a:endParaRPr lang="hr-HR"/>
          </a:p>
        </p:txBody>
      </p:sp>
      <p:sp>
        <p:nvSpPr>
          <p:cNvPr id="4" name="Slide Image Placeholder 3">
            <a:extLst>
              <a:ext uri="{FF2B5EF4-FFF2-40B4-BE49-F238E27FC236}">
                <a16:creationId xmlns:a16="http://schemas.microsoft.com/office/drawing/2014/main" id="{79E1E8B1-E80F-4AB7-9AED-C96F0C50FDC6}"/>
              </a:ext>
            </a:extLst>
          </p:cNvPr>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pPr lvl="0"/>
            <a:endParaRPr lang="hr-HR" noProof="0"/>
          </a:p>
        </p:txBody>
      </p:sp>
      <p:sp>
        <p:nvSpPr>
          <p:cNvPr id="5" name="Notes Placeholder 4">
            <a:extLst>
              <a:ext uri="{FF2B5EF4-FFF2-40B4-BE49-F238E27FC236}">
                <a16:creationId xmlns:a16="http://schemas.microsoft.com/office/drawing/2014/main" id="{A36DB93C-53F1-4498-BE12-02628010899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hr-HR" noProof="0"/>
          </a:p>
        </p:txBody>
      </p:sp>
      <p:sp>
        <p:nvSpPr>
          <p:cNvPr id="6" name="Footer Placeholder 5">
            <a:extLst>
              <a:ext uri="{FF2B5EF4-FFF2-40B4-BE49-F238E27FC236}">
                <a16:creationId xmlns:a16="http://schemas.microsoft.com/office/drawing/2014/main" id="{861F49FD-475C-4797-9E85-D7845BB89AB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Tahoma" charset="0"/>
                <a:cs typeface="Arial" charset="0"/>
              </a:defRPr>
            </a:lvl1pPr>
          </a:lstStyle>
          <a:p>
            <a:pPr>
              <a:defRPr/>
            </a:pPr>
            <a:endParaRPr lang="hr-HR"/>
          </a:p>
        </p:txBody>
      </p:sp>
      <p:sp>
        <p:nvSpPr>
          <p:cNvPr id="7" name="Slide Number Placeholder 6">
            <a:extLst>
              <a:ext uri="{FF2B5EF4-FFF2-40B4-BE49-F238E27FC236}">
                <a16:creationId xmlns:a16="http://schemas.microsoft.com/office/drawing/2014/main" id="{8DB90659-D761-4CE2-8F69-5E2B5B2CC50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B73618E-3D93-2241-85E8-7E718A149067}" type="slidenum">
              <a:rPr lang="hr-HR" altLang="sr-Latn-RS"/>
              <a:pPr>
                <a:defRPr/>
              </a:pPr>
              <a:t>‹#›</a:t>
            </a:fld>
            <a:endParaRPr lang="hr-HR" altLang="sr-Latn-R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mn-lt"/>
        <a:ea typeface="+mn-ea"/>
        <a:cs typeface="+mn-cs"/>
      </a:defRPr>
    </a:lvl1pPr>
    <a:lvl2pPr marL="441325" algn="l" rtl="0" eaLnBrk="0" fontAlgn="base" hangingPunct="0">
      <a:spcBef>
        <a:spcPct val="30000"/>
      </a:spcBef>
      <a:spcAft>
        <a:spcPct val="0"/>
      </a:spcAft>
      <a:defRPr sz="1100" kern="1200">
        <a:solidFill>
          <a:schemeClr val="tx1"/>
        </a:solidFill>
        <a:latin typeface="+mn-lt"/>
        <a:ea typeface="+mn-ea"/>
        <a:cs typeface="+mn-cs"/>
      </a:defRPr>
    </a:lvl2pPr>
    <a:lvl3pPr marL="882650" algn="l" rtl="0" eaLnBrk="0" fontAlgn="base" hangingPunct="0">
      <a:spcBef>
        <a:spcPct val="30000"/>
      </a:spcBef>
      <a:spcAft>
        <a:spcPct val="0"/>
      </a:spcAft>
      <a:defRPr sz="1100" kern="1200">
        <a:solidFill>
          <a:schemeClr val="tx1"/>
        </a:solidFill>
        <a:latin typeface="+mn-lt"/>
        <a:ea typeface="+mn-ea"/>
        <a:cs typeface="+mn-cs"/>
      </a:defRPr>
    </a:lvl3pPr>
    <a:lvl4pPr marL="1323975" algn="l" rtl="0" eaLnBrk="0" fontAlgn="base" hangingPunct="0">
      <a:spcBef>
        <a:spcPct val="30000"/>
      </a:spcBef>
      <a:spcAft>
        <a:spcPct val="0"/>
      </a:spcAft>
      <a:defRPr sz="1100" kern="1200">
        <a:solidFill>
          <a:schemeClr val="tx1"/>
        </a:solidFill>
        <a:latin typeface="+mn-lt"/>
        <a:ea typeface="+mn-ea"/>
        <a:cs typeface="+mn-cs"/>
      </a:defRPr>
    </a:lvl4pPr>
    <a:lvl5pPr marL="1766888" algn="l" rtl="0" eaLnBrk="0" fontAlgn="base" hangingPunct="0">
      <a:spcBef>
        <a:spcPct val="30000"/>
      </a:spcBef>
      <a:spcAft>
        <a:spcPct val="0"/>
      </a:spcAft>
      <a:defRPr sz="1100" kern="1200">
        <a:solidFill>
          <a:schemeClr val="tx1"/>
        </a:solidFill>
        <a:latin typeface="+mn-lt"/>
        <a:ea typeface="+mn-ea"/>
        <a:cs typeface="+mn-cs"/>
      </a:defRPr>
    </a:lvl5pPr>
    <a:lvl6pPr marL="2208867" algn="l" defTabSz="883547" rtl="0" eaLnBrk="1" latinLnBrk="0" hangingPunct="1">
      <a:defRPr sz="1160" kern="1200">
        <a:solidFill>
          <a:schemeClr val="tx1"/>
        </a:solidFill>
        <a:latin typeface="+mn-lt"/>
        <a:ea typeface="+mn-ea"/>
        <a:cs typeface="+mn-cs"/>
      </a:defRPr>
    </a:lvl6pPr>
    <a:lvl7pPr marL="2650640" algn="l" defTabSz="883547" rtl="0" eaLnBrk="1" latinLnBrk="0" hangingPunct="1">
      <a:defRPr sz="1160" kern="1200">
        <a:solidFill>
          <a:schemeClr val="tx1"/>
        </a:solidFill>
        <a:latin typeface="+mn-lt"/>
        <a:ea typeface="+mn-ea"/>
        <a:cs typeface="+mn-cs"/>
      </a:defRPr>
    </a:lvl7pPr>
    <a:lvl8pPr marL="3092413" algn="l" defTabSz="883547" rtl="0" eaLnBrk="1" latinLnBrk="0" hangingPunct="1">
      <a:defRPr sz="1160" kern="1200">
        <a:solidFill>
          <a:schemeClr val="tx1"/>
        </a:solidFill>
        <a:latin typeface="+mn-lt"/>
        <a:ea typeface="+mn-ea"/>
        <a:cs typeface="+mn-cs"/>
      </a:defRPr>
    </a:lvl8pPr>
    <a:lvl9pPr marL="3534187" algn="l" defTabSz="883547" rtl="0" eaLnBrk="1" latinLnBrk="0" hangingPunct="1">
      <a:defRPr sz="11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B59708B-3272-1247-A9AF-9D620D9EB7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7D1BF43-49EF-4855-83AC-FB2F58F18949}"/>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hr-HR" altLang="sr-Latn-RS" sz="1160"/>
          </a:p>
        </p:txBody>
      </p:sp>
      <p:sp>
        <p:nvSpPr>
          <p:cNvPr id="4100" name="Slide Number Placeholder 3">
            <a:extLst>
              <a:ext uri="{FF2B5EF4-FFF2-40B4-BE49-F238E27FC236}">
                <a16:creationId xmlns:a16="http://schemas.microsoft.com/office/drawing/2014/main" id="{7DEE5D32-C85E-8B43-A73F-37C815BC6A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defRPr>
            </a:lvl1pPr>
            <a:lvl2pPr marL="742950" indent="-285750">
              <a:spcBef>
                <a:spcPct val="30000"/>
              </a:spcBef>
              <a:defRPr sz="1100">
                <a:solidFill>
                  <a:schemeClr val="tx1"/>
                </a:solidFill>
                <a:latin typeface="Calibri" panose="020F0502020204030204" pitchFamily="34" charset="0"/>
              </a:defRPr>
            </a:lvl2pPr>
            <a:lvl3pPr marL="1143000" indent="-228600">
              <a:spcBef>
                <a:spcPct val="30000"/>
              </a:spcBef>
              <a:defRPr sz="1100">
                <a:solidFill>
                  <a:schemeClr val="tx1"/>
                </a:solidFill>
                <a:latin typeface="Calibri" panose="020F0502020204030204" pitchFamily="34" charset="0"/>
              </a:defRPr>
            </a:lvl3pPr>
            <a:lvl4pPr marL="1600200" indent="-228600">
              <a:spcBef>
                <a:spcPct val="30000"/>
              </a:spcBef>
              <a:defRPr sz="1100">
                <a:solidFill>
                  <a:schemeClr val="tx1"/>
                </a:solidFill>
                <a:latin typeface="Calibri" panose="020F0502020204030204" pitchFamily="34" charset="0"/>
              </a:defRPr>
            </a:lvl4pPr>
            <a:lvl5pPr marL="2057400" indent="-228600">
              <a:spcBef>
                <a:spcPct val="30000"/>
              </a:spcBef>
              <a:defRPr sz="1100">
                <a:solidFill>
                  <a:schemeClr val="tx1"/>
                </a:solidFill>
                <a:latin typeface="Calibri" panose="020F0502020204030204" pitchFamily="34" charset="0"/>
              </a:defRPr>
            </a:lvl5pPr>
            <a:lvl6pPr marL="2514600" indent="-228600" eaLnBrk="0" fontAlgn="base" hangingPunct="0">
              <a:spcBef>
                <a:spcPct val="30000"/>
              </a:spcBef>
              <a:spcAft>
                <a:spcPct val="0"/>
              </a:spcAft>
              <a:defRPr sz="1100">
                <a:solidFill>
                  <a:schemeClr val="tx1"/>
                </a:solidFill>
                <a:latin typeface="Calibri" panose="020F0502020204030204" pitchFamily="34" charset="0"/>
              </a:defRPr>
            </a:lvl6pPr>
            <a:lvl7pPr marL="2971800" indent="-228600" eaLnBrk="0" fontAlgn="base" hangingPunct="0">
              <a:spcBef>
                <a:spcPct val="30000"/>
              </a:spcBef>
              <a:spcAft>
                <a:spcPct val="0"/>
              </a:spcAft>
              <a:defRPr sz="1100">
                <a:solidFill>
                  <a:schemeClr val="tx1"/>
                </a:solidFill>
                <a:latin typeface="Calibri" panose="020F0502020204030204" pitchFamily="34" charset="0"/>
              </a:defRPr>
            </a:lvl7pPr>
            <a:lvl8pPr marL="3429000" indent="-228600" eaLnBrk="0" fontAlgn="base" hangingPunct="0">
              <a:spcBef>
                <a:spcPct val="30000"/>
              </a:spcBef>
              <a:spcAft>
                <a:spcPct val="0"/>
              </a:spcAft>
              <a:defRPr sz="1100">
                <a:solidFill>
                  <a:schemeClr val="tx1"/>
                </a:solidFill>
                <a:latin typeface="Calibri" panose="020F0502020204030204" pitchFamily="34" charset="0"/>
              </a:defRPr>
            </a:lvl8pPr>
            <a:lvl9pPr marL="3886200" indent="-228600" eaLnBrk="0" fontAlgn="base" hangingPunct="0">
              <a:spcBef>
                <a:spcPct val="30000"/>
              </a:spcBef>
              <a:spcAft>
                <a:spcPct val="0"/>
              </a:spcAft>
              <a:defRPr sz="1100">
                <a:solidFill>
                  <a:schemeClr val="tx1"/>
                </a:solidFill>
                <a:latin typeface="Calibri" panose="020F0502020204030204" pitchFamily="34" charset="0"/>
              </a:defRPr>
            </a:lvl9pPr>
          </a:lstStyle>
          <a:p>
            <a:pPr>
              <a:spcBef>
                <a:spcPct val="0"/>
              </a:spcBef>
            </a:pPr>
            <a:fld id="{5231D680-CBB1-F549-B9C3-8254B0C19CB0}" type="slidenum">
              <a:rPr lang="hr-HR" altLang="sr-Latn-RS" sz="1200" smtClean="0">
                <a:latin typeface="Tahoma" panose="020B0604030504040204" pitchFamily="34" charset="0"/>
              </a:rPr>
              <a:pPr>
                <a:spcBef>
                  <a:spcPct val="0"/>
                </a:spcBef>
              </a:pPr>
              <a:t>1</a:t>
            </a:fld>
            <a:endParaRPr lang="hr-HR" altLang="sr-Latn-RS" sz="1200">
              <a:latin typeface="Tahoma" panose="020B060403050404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13296912"/>
            <a:ext cx="25733932" cy="9175066"/>
          </a:xfrm>
        </p:spPr>
        <p:txBody>
          <a:bodyPr/>
          <a:lstStyle/>
          <a:p>
            <a:r>
              <a:rPr lang="en-US"/>
              <a:t>Click to edit Master title style</a:t>
            </a:r>
            <a:endParaRPr lang="hr-HR"/>
          </a:p>
        </p:txBody>
      </p:sp>
      <p:sp>
        <p:nvSpPr>
          <p:cNvPr id="3" name="Subtitle 2"/>
          <p:cNvSpPr>
            <a:spLocks noGrp="1"/>
          </p:cNvSpPr>
          <p:nvPr>
            <p:ph type="subTitle" idx="1"/>
          </p:nvPr>
        </p:nvSpPr>
        <p:spPr>
          <a:xfrm>
            <a:off x="4541284" y="24255469"/>
            <a:ext cx="21192650" cy="10938739"/>
          </a:xfrm>
        </p:spPr>
        <p:txBody>
          <a:bodyPr/>
          <a:lstStyle>
            <a:lvl1pPr marL="0" indent="0" algn="ctr">
              <a:buNone/>
              <a:defRPr>
                <a:solidFill>
                  <a:schemeClr val="tx1">
                    <a:tint val="75000"/>
                  </a:schemeClr>
                </a:solidFill>
              </a:defRPr>
            </a:lvl1pPr>
            <a:lvl2pPr marL="2018323" indent="0" algn="ctr">
              <a:buNone/>
              <a:defRPr>
                <a:solidFill>
                  <a:schemeClr val="tx1">
                    <a:tint val="75000"/>
                  </a:schemeClr>
                </a:solidFill>
              </a:defRPr>
            </a:lvl2pPr>
            <a:lvl3pPr marL="4036645" indent="0" algn="ctr">
              <a:buNone/>
              <a:defRPr>
                <a:solidFill>
                  <a:schemeClr val="tx1">
                    <a:tint val="75000"/>
                  </a:schemeClr>
                </a:solidFill>
              </a:defRPr>
            </a:lvl3pPr>
            <a:lvl4pPr marL="6054968" indent="0" algn="ctr">
              <a:buNone/>
              <a:defRPr>
                <a:solidFill>
                  <a:schemeClr val="tx1">
                    <a:tint val="75000"/>
                  </a:schemeClr>
                </a:solidFill>
              </a:defRPr>
            </a:lvl4pPr>
            <a:lvl5pPr marL="8073291" indent="0" algn="ctr">
              <a:buNone/>
              <a:defRPr>
                <a:solidFill>
                  <a:schemeClr val="tx1">
                    <a:tint val="75000"/>
                  </a:schemeClr>
                </a:solidFill>
              </a:defRPr>
            </a:lvl5pPr>
            <a:lvl6pPr marL="10091614" indent="0" algn="ctr">
              <a:buNone/>
              <a:defRPr>
                <a:solidFill>
                  <a:schemeClr val="tx1">
                    <a:tint val="75000"/>
                  </a:schemeClr>
                </a:solidFill>
              </a:defRPr>
            </a:lvl6pPr>
            <a:lvl7pPr marL="12109935" indent="0" algn="ctr">
              <a:buNone/>
              <a:defRPr>
                <a:solidFill>
                  <a:schemeClr val="tx1">
                    <a:tint val="75000"/>
                  </a:schemeClr>
                </a:solidFill>
              </a:defRPr>
            </a:lvl7pPr>
            <a:lvl8pPr marL="14128258" indent="0" algn="ctr">
              <a:buNone/>
              <a:defRPr>
                <a:solidFill>
                  <a:schemeClr val="tx1">
                    <a:tint val="75000"/>
                  </a:schemeClr>
                </a:solidFill>
              </a:defRPr>
            </a:lvl8pPr>
            <a:lvl9pPr marL="16146582" indent="0" algn="ctr">
              <a:buNone/>
              <a:defRPr>
                <a:solidFill>
                  <a:schemeClr val="tx1">
                    <a:tint val="75000"/>
                  </a:schemeClr>
                </a:solidFill>
              </a:defRPr>
            </a:lvl9pPr>
          </a:lstStyle>
          <a:p>
            <a:r>
              <a:rPr lang="en-US"/>
              <a:t>Click to edit Master subtitle style</a:t>
            </a:r>
            <a:endParaRPr lang="hr-HR"/>
          </a:p>
        </p:txBody>
      </p:sp>
      <p:sp>
        <p:nvSpPr>
          <p:cNvPr id="4" name="Date Placeholder 3">
            <a:extLst>
              <a:ext uri="{FF2B5EF4-FFF2-40B4-BE49-F238E27FC236}">
                <a16:creationId xmlns:a16="http://schemas.microsoft.com/office/drawing/2014/main" id="{C86DFAD6-3B9C-3446-9033-FA2B56D2091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93A7DAF-2095-2A49-833C-AE520FF6117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B0AAA2B-EB9E-EE4C-B0E6-42A308F275D6}"/>
              </a:ext>
            </a:extLst>
          </p:cNvPr>
          <p:cNvSpPr>
            <a:spLocks noGrp="1"/>
          </p:cNvSpPr>
          <p:nvPr>
            <p:ph type="sldNum" sz="quarter" idx="12"/>
          </p:nvPr>
        </p:nvSpPr>
        <p:spPr/>
        <p:txBody>
          <a:bodyPr/>
          <a:lstStyle>
            <a:lvl1pPr>
              <a:defRPr/>
            </a:lvl1pPr>
          </a:lstStyle>
          <a:p>
            <a:pPr>
              <a:defRPr/>
            </a:pPr>
            <a:fld id="{9ACFFA84-E380-A843-A342-A4E4BC1E3C26}" type="slidenum">
              <a:rPr lang="en-US" altLang="sr-Latn-RS"/>
              <a:pPr>
                <a:defRPr/>
              </a:pPr>
              <a:t>‹#›</a:t>
            </a:fld>
            <a:endParaRPr lang="en-US" altLang="sr-Latn-RS"/>
          </a:p>
        </p:txBody>
      </p:sp>
    </p:spTree>
    <p:extLst>
      <p:ext uri="{BB962C8B-B14F-4D97-AF65-F5344CB8AC3E}">
        <p14:creationId xmlns:p14="http://schemas.microsoft.com/office/powerpoint/2010/main" val="2336213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3429AB21-CC86-1040-A0E6-B81FA4C440A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5F63EA2-50B3-D543-A46D-F608380F6B2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E1860CA-5286-8A4D-9D02-8A34E1737509}"/>
              </a:ext>
            </a:extLst>
          </p:cNvPr>
          <p:cNvSpPr>
            <a:spLocks noGrp="1"/>
          </p:cNvSpPr>
          <p:nvPr>
            <p:ph type="sldNum" sz="quarter" idx="12"/>
          </p:nvPr>
        </p:nvSpPr>
        <p:spPr/>
        <p:txBody>
          <a:bodyPr/>
          <a:lstStyle>
            <a:lvl1pPr>
              <a:defRPr/>
            </a:lvl1pPr>
          </a:lstStyle>
          <a:p>
            <a:pPr>
              <a:defRPr/>
            </a:pPr>
            <a:fld id="{B4E819E5-1C3D-E946-8D1B-6EC001F6C096}" type="slidenum">
              <a:rPr lang="en-US" altLang="sr-Latn-RS"/>
              <a:pPr>
                <a:defRPr/>
              </a:pPr>
              <a:t>‹#›</a:t>
            </a:fld>
            <a:endParaRPr lang="en-US" altLang="sr-Latn-RS"/>
          </a:p>
        </p:txBody>
      </p:sp>
    </p:spTree>
    <p:extLst>
      <p:ext uri="{BB962C8B-B14F-4D97-AF65-F5344CB8AC3E}">
        <p14:creationId xmlns:p14="http://schemas.microsoft.com/office/powerpoint/2010/main" val="3255129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49534" y="1714141"/>
            <a:ext cx="6811923" cy="36521915"/>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1513761" y="1714141"/>
            <a:ext cx="19931182" cy="3652191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A884F3E3-AF68-7C44-BC53-BB49C669DED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B2B02BD-F333-4241-A04A-96E69C1F645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AA1687A-DDF2-564E-AB77-E05F2ECA43EF}"/>
              </a:ext>
            </a:extLst>
          </p:cNvPr>
          <p:cNvSpPr>
            <a:spLocks noGrp="1"/>
          </p:cNvSpPr>
          <p:nvPr>
            <p:ph type="sldNum" sz="quarter" idx="12"/>
          </p:nvPr>
        </p:nvSpPr>
        <p:spPr/>
        <p:txBody>
          <a:bodyPr/>
          <a:lstStyle>
            <a:lvl1pPr>
              <a:defRPr/>
            </a:lvl1pPr>
          </a:lstStyle>
          <a:p>
            <a:pPr>
              <a:defRPr/>
            </a:pPr>
            <a:fld id="{6D85248C-B4E6-CA42-837F-70B8348A6D50}" type="slidenum">
              <a:rPr lang="en-US" altLang="sr-Latn-RS"/>
              <a:pPr>
                <a:defRPr/>
              </a:pPr>
              <a:t>‹#›</a:t>
            </a:fld>
            <a:endParaRPr lang="en-US" altLang="sr-Latn-RS"/>
          </a:p>
        </p:txBody>
      </p:sp>
    </p:spTree>
    <p:extLst>
      <p:ext uri="{BB962C8B-B14F-4D97-AF65-F5344CB8AC3E}">
        <p14:creationId xmlns:p14="http://schemas.microsoft.com/office/powerpoint/2010/main" val="2097780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BD808195-A6AD-3342-8EA0-37C52A75BBC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B4E014A-618E-7F45-9902-56E1FC9FBDA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E808BF6-AB69-1C49-A96A-C8508F908DE9}"/>
              </a:ext>
            </a:extLst>
          </p:cNvPr>
          <p:cNvSpPr>
            <a:spLocks noGrp="1"/>
          </p:cNvSpPr>
          <p:nvPr>
            <p:ph type="sldNum" sz="quarter" idx="12"/>
          </p:nvPr>
        </p:nvSpPr>
        <p:spPr/>
        <p:txBody>
          <a:bodyPr/>
          <a:lstStyle>
            <a:lvl1pPr>
              <a:defRPr/>
            </a:lvl1pPr>
          </a:lstStyle>
          <a:p>
            <a:pPr>
              <a:defRPr/>
            </a:pPr>
            <a:fld id="{0ABAF94C-8131-D942-BF05-5B99B89B2A12}" type="slidenum">
              <a:rPr lang="en-US" altLang="sr-Latn-RS"/>
              <a:pPr>
                <a:defRPr/>
              </a:pPr>
              <a:t>‹#›</a:t>
            </a:fld>
            <a:endParaRPr lang="en-US" altLang="sr-Latn-RS"/>
          </a:p>
        </p:txBody>
      </p:sp>
    </p:spTree>
    <p:extLst>
      <p:ext uri="{BB962C8B-B14F-4D97-AF65-F5344CB8AC3E}">
        <p14:creationId xmlns:p14="http://schemas.microsoft.com/office/powerpoint/2010/main" val="1919298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3" y="27505391"/>
            <a:ext cx="25733932" cy="8501303"/>
          </a:xfrm>
        </p:spPr>
        <p:txBody>
          <a:bodyPr anchor="t"/>
          <a:lstStyle>
            <a:lvl1pPr algn="l">
              <a:defRPr sz="17655" b="1" cap="all"/>
            </a:lvl1pPr>
          </a:lstStyle>
          <a:p>
            <a:r>
              <a:rPr lang="en-US"/>
              <a:t>Click to edit Master title style</a:t>
            </a:r>
            <a:endParaRPr lang="hr-HR"/>
          </a:p>
        </p:txBody>
      </p:sp>
      <p:sp>
        <p:nvSpPr>
          <p:cNvPr id="3" name="Text Placeholder 2"/>
          <p:cNvSpPr>
            <a:spLocks noGrp="1"/>
          </p:cNvSpPr>
          <p:nvPr>
            <p:ph type="body" idx="1"/>
          </p:nvPr>
        </p:nvSpPr>
        <p:spPr>
          <a:xfrm>
            <a:off x="2391533" y="18142064"/>
            <a:ext cx="25733932" cy="9363320"/>
          </a:xfrm>
        </p:spPr>
        <p:txBody>
          <a:bodyPr anchor="b"/>
          <a:lstStyle>
            <a:lvl1pPr marL="0" indent="0">
              <a:buNone/>
              <a:defRPr sz="8877">
                <a:solidFill>
                  <a:schemeClr val="tx1">
                    <a:tint val="75000"/>
                  </a:schemeClr>
                </a:solidFill>
              </a:defRPr>
            </a:lvl1pPr>
            <a:lvl2pPr marL="2018323" indent="0">
              <a:buNone/>
              <a:defRPr sz="7942">
                <a:solidFill>
                  <a:schemeClr val="tx1">
                    <a:tint val="75000"/>
                  </a:schemeClr>
                </a:solidFill>
              </a:defRPr>
            </a:lvl2pPr>
            <a:lvl3pPr marL="4036645" indent="0">
              <a:buNone/>
              <a:defRPr sz="7101">
                <a:solidFill>
                  <a:schemeClr val="tx1">
                    <a:tint val="75000"/>
                  </a:schemeClr>
                </a:solidFill>
              </a:defRPr>
            </a:lvl3pPr>
            <a:lvl4pPr marL="6054968" indent="0">
              <a:buNone/>
              <a:defRPr sz="6165">
                <a:solidFill>
                  <a:schemeClr val="tx1">
                    <a:tint val="75000"/>
                  </a:schemeClr>
                </a:solidFill>
              </a:defRPr>
            </a:lvl4pPr>
            <a:lvl5pPr marL="8073291" indent="0">
              <a:buNone/>
              <a:defRPr sz="6165">
                <a:solidFill>
                  <a:schemeClr val="tx1">
                    <a:tint val="75000"/>
                  </a:schemeClr>
                </a:solidFill>
              </a:defRPr>
            </a:lvl5pPr>
            <a:lvl6pPr marL="10091614" indent="0">
              <a:buNone/>
              <a:defRPr sz="6165">
                <a:solidFill>
                  <a:schemeClr val="tx1">
                    <a:tint val="75000"/>
                  </a:schemeClr>
                </a:solidFill>
              </a:defRPr>
            </a:lvl6pPr>
            <a:lvl7pPr marL="12109935" indent="0">
              <a:buNone/>
              <a:defRPr sz="6165">
                <a:solidFill>
                  <a:schemeClr val="tx1">
                    <a:tint val="75000"/>
                  </a:schemeClr>
                </a:solidFill>
              </a:defRPr>
            </a:lvl7pPr>
            <a:lvl8pPr marL="14128258" indent="0">
              <a:buNone/>
              <a:defRPr sz="6165">
                <a:solidFill>
                  <a:schemeClr val="tx1">
                    <a:tint val="75000"/>
                  </a:schemeClr>
                </a:solidFill>
              </a:defRPr>
            </a:lvl8pPr>
            <a:lvl9pPr marL="16146582" indent="0">
              <a:buNone/>
              <a:defRPr sz="6165">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09ED3D-3961-A549-A0D3-20FC3347ECB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89C38A9-B6C4-F349-B727-4CC09034AB3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5073A53-95DC-2B4D-B589-17FA6212543D}"/>
              </a:ext>
            </a:extLst>
          </p:cNvPr>
          <p:cNvSpPr>
            <a:spLocks noGrp="1"/>
          </p:cNvSpPr>
          <p:nvPr>
            <p:ph type="sldNum" sz="quarter" idx="12"/>
          </p:nvPr>
        </p:nvSpPr>
        <p:spPr/>
        <p:txBody>
          <a:bodyPr/>
          <a:lstStyle>
            <a:lvl1pPr>
              <a:defRPr/>
            </a:lvl1pPr>
          </a:lstStyle>
          <a:p>
            <a:pPr>
              <a:defRPr/>
            </a:pPr>
            <a:fld id="{739D0D49-8E39-DE46-B9C0-9B4C39E8AD88}" type="slidenum">
              <a:rPr lang="en-US" altLang="sr-Latn-RS"/>
              <a:pPr>
                <a:defRPr/>
              </a:pPr>
              <a:t>‹#›</a:t>
            </a:fld>
            <a:endParaRPr lang="en-US" altLang="sr-Latn-RS"/>
          </a:p>
        </p:txBody>
      </p:sp>
    </p:spTree>
    <p:extLst>
      <p:ext uri="{BB962C8B-B14F-4D97-AF65-F5344CB8AC3E}">
        <p14:creationId xmlns:p14="http://schemas.microsoft.com/office/powerpoint/2010/main" val="145858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1513766" y="9987554"/>
            <a:ext cx="13371553" cy="28248505"/>
          </a:xfrm>
        </p:spPr>
        <p:txBody>
          <a:bodyPr/>
          <a:lstStyle>
            <a:lvl1pPr>
              <a:defRPr sz="12333"/>
            </a:lvl1pPr>
            <a:lvl2pPr>
              <a:defRPr sz="10558"/>
            </a:lvl2pPr>
            <a:lvl3pPr>
              <a:defRPr sz="8877"/>
            </a:lvl3pPr>
            <a:lvl4pPr>
              <a:defRPr sz="7942"/>
            </a:lvl4pPr>
            <a:lvl5pPr>
              <a:defRPr sz="7942"/>
            </a:lvl5pPr>
            <a:lvl6pPr>
              <a:defRPr sz="7942"/>
            </a:lvl6pPr>
            <a:lvl7pPr>
              <a:defRPr sz="7942"/>
            </a:lvl7pPr>
            <a:lvl8pPr>
              <a:defRPr sz="7942"/>
            </a:lvl8pPr>
            <a:lvl9pPr>
              <a:defRPr sz="79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15389905" y="9987554"/>
            <a:ext cx="13371553" cy="28248505"/>
          </a:xfrm>
        </p:spPr>
        <p:txBody>
          <a:bodyPr/>
          <a:lstStyle>
            <a:lvl1pPr>
              <a:defRPr sz="12333"/>
            </a:lvl1pPr>
            <a:lvl2pPr>
              <a:defRPr sz="10558"/>
            </a:lvl2pPr>
            <a:lvl3pPr>
              <a:defRPr sz="8877"/>
            </a:lvl3pPr>
            <a:lvl4pPr>
              <a:defRPr sz="7942"/>
            </a:lvl4pPr>
            <a:lvl5pPr>
              <a:defRPr sz="7942"/>
            </a:lvl5pPr>
            <a:lvl6pPr>
              <a:defRPr sz="7942"/>
            </a:lvl6pPr>
            <a:lvl7pPr>
              <a:defRPr sz="7942"/>
            </a:lvl7pPr>
            <a:lvl8pPr>
              <a:defRPr sz="7942"/>
            </a:lvl8pPr>
            <a:lvl9pPr>
              <a:defRPr sz="79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3">
            <a:extLst>
              <a:ext uri="{FF2B5EF4-FFF2-40B4-BE49-F238E27FC236}">
                <a16:creationId xmlns:a16="http://schemas.microsoft.com/office/drawing/2014/main" id="{583660FE-94F9-3A4C-A092-CC6E3915CDD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42ECE52-7349-F847-ADE8-6BBC0F90EFA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AC5EEF0-9BAB-0F4B-81A1-2F939A533729}"/>
              </a:ext>
            </a:extLst>
          </p:cNvPr>
          <p:cNvSpPr>
            <a:spLocks noGrp="1"/>
          </p:cNvSpPr>
          <p:nvPr>
            <p:ph type="sldNum" sz="quarter" idx="12"/>
          </p:nvPr>
        </p:nvSpPr>
        <p:spPr/>
        <p:txBody>
          <a:bodyPr/>
          <a:lstStyle>
            <a:lvl1pPr>
              <a:defRPr/>
            </a:lvl1pPr>
          </a:lstStyle>
          <a:p>
            <a:pPr>
              <a:defRPr/>
            </a:pPr>
            <a:fld id="{58D44493-C5FA-364E-AFF2-2D1559E93B02}" type="slidenum">
              <a:rPr lang="en-US" altLang="sr-Latn-RS"/>
              <a:pPr>
                <a:defRPr/>
              </a:pPr>
              <a:t>‹#›</a:t>
            </a:fld>
            <a:endParaRPr lang="en-US" altLang="sr-Latn-RS"/>
          </a:p>
        </p:txBody>
      </p:sp>
    </p:spTree>
    <p:extLst>
      <p:ext uri="{BB962C8B-B14F-4D97-AF65-F5344CB8AC3E}">
        <p14:creationId xmlns:p14="http://schemas.microsoft.com/office/powerpoint/2010/main" val="2413141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hr-HR"/>
          </a:p>
        </p:txBody>
      </p:sp>
      <p:sp>
        <p:nvSpPr>
          <p:cNvPr id="3" name="Text Placeholder 2"/>
          <p:cNvSpPr>
            <a:spLocks noGrp="1"/>
          </p:cNvSpPr>
          <p:nvPr>
            <p:ph type="body" idx="1"/>
          </p:nvPr>
        </p:nvSpPr>
        <p:spPr>
          <a:xfrm>
            <a:off x="1513761" y="9581312"/>
            <a:ext cx="13376810" cy="3993033"/>
          </a:xfrm>
        </p:spPr>
        <p:txBody>
          <a:bodyPr anchor="b"/>
          <a:lstStyle>
            <a:lvl1pPr marL="0" indent="0">
              <a:buNone/>
              <a:defRPr sz="10558" b="1"/>
            </a:lvl1pPr>
            <a:lvl2pPr marL="2018323" indent="0">
              <a:buNone/>
              <a:defRPr sz="8877" b="1"/>
            </a:lvl2pPr>
            <a:lvl3pPr marL="4036645" indent="0">
              <a:buNone/>
              <a:defRPr sz="7942" b="1"/>
            </a:lvl3pPr>
            <a:lvl4pPr marL="6054968" indent="0">
              <a:buNone/>
              <a:defRPr sz="7101" b="1"/>
            </a:lvl4pPr>
            <a:lvl5pPr marL="8073291" indent="0">
              <a:buNone/>
              <a:defRPr sz="7101" b="1"/>
            </a:lvl5pPr>
            <a:lvl6pPr marL="10091614" indent="0">
              <a:buNone/>
              <a:defRPr sz="7101" b="1"/>
            </a:lvl6pPr>
            <a:lvl7pPr marL="12109935" indent="0">
              <a:buNone/>
              <a:defRPr sz="7101" b="1"/>
            </a:lvl7pPr>
            <a:lvl8pPr marL="14128258" indent="0">
              <a:buNone/>
              <a:defRPr sz="7101" b="1"/>
            </a:lvl8pPr>
            <a:lvl9pPr marL="16146582" indent="0">
              <a:buNone/>
              <a:defRPr sz="7101" b="1"/>
            </a:lvl9pPr>
          </a:lstStyle>
          <a:p>
            <a:pPr lvl="0"/>
            <a:r>
              <a:rPr lang="en-US"/>
              <a:t>Click to edit Master text styles</a:t>
            </a:r>
          </a:p>
        </p:txBody>
      </p:sp>
      <p:sp>
        <p:nvSpPr>
          <p:cNvPr id="4" name="Content Placeholder 3"/>
          <p:cNvSpPr>
            <a:spLocks noGrp="1"/>
          </p:cNvSpPr>
          <p:nvPr>
            <p:ph sz="half" idx="2"/>
          </p:nvPr>
        </p:nvSpPr>
        <p:spPr>
          <a:xfrm>
            <a:off x="1513761" y="13574342"/>
            <a:ext cx="13376810" cy="24661708"/>
          </a:xfrm>
        </p:spPr>
        <p:txBody>
          <a:bodyPr/>
          <a:lstStyle>
            <a:lvl1pPr>
              <a:defRPr sz="10558"/>
            </a:lvl1pPr>
            <a:lvl2pPr>
              <a:defRPr sz="8877"/>
            </a:lvl2pPr>
            <a:lvl3pPr>
              <a:defRPr sz="7942"/>
            </a:lvl3pPr>
            <a:lvl4pPr>
              <a:defRPr sz="7101"/>
            </a:lvl4pPr>
            <a:lvl5pPr>
              <a:defRPr sz="7101"/>
            </a:lvl5pPr>
            <a:lvl6pPr>
              <a:defRPr sz="7101"/>
            </a:lvl6pPr>
            <a:lvl7pPr>
              <a:defRPr sz="7101"/>
            </a:lvl7pPr>
            <a:lvl8pPr>
              <a:defRPr sz="7101"/>
            </a:lvl8pPr>
            <a:lvl9pPr>
              <a:defRPr sz="71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15379390" y="9581312"/>
            <a:ext cx="13382064" cy="3993033"/>
          </a:xfrm>
        </p:spPr>
        <p:txBody>
          <a:bodyPr anchor="b"/>
          <a:lstStyle>
            <a:lvl1pPr marL="0" indent="0">
              <a:buNone/>
              <a:defRPr sz="10558" b="1"/>
            </a:lvl1pPr>
            <a:lvl2pPr marL="2018323" indent="0">
              <a:buNone/>
              <a:defRPr sz="8877" b="1"/>
            </a:lvl2pPr>
            <a:lvl3pPr marL="4036645" indent="0">
              <a:buNone/>
              <a:defRPr sz="7942" b="1"/>
            </a:lvl3pPr>
            <a:lvl4pPr marL="6054968" indent="0">
              <a:buNone/>
              <a:defRPr sz="7101" b="1"/>
            </a:lvl4pPr>
            <a:lvl5pPr marL="8073291" indent="0">
              <a:buNone/>
              <a:defRPr sz="7101" b="1"/>
            </a:lvl5pPr>
            <a:lvl6pPr marL="10091614" indent="0">
              <a:buNone/>
              <a:defRPr sz="7101" b="1"/>
            </a:lvl6pPr>
            <a:lvl7pPr marL="12109935" indent="0">
              <a:buNone/>
              <a:defRPr sz="7101" b="1"/>
            </a:lvl7pPr>
            <a:lvl8pPr marL="14128258" indent="0">
              <a:buNone/>
              <a:defRPr sz="7101" b="1"/>
            </a:lvl8pPr>
            <a:lvl9pPr marL="16146582" indent="0">
              <a:buNone/>
              <a:defRPr sz="7101" b="1"/>
            </a:lvl9pPr>
          </a:lstStyle>
          <a:p>
            <a:pPr lvl="0"/>
            <a:r>
              <a:rPr lang="en-US"/>
              <a:t>Click to edit Master text styles</a:t>
            </a:r>
          </a:p>
        </p:txBody>
      </p:sp>
      <p:sp>
        <p:nvSpPr>
          <p:cNvPr id="6" name="Content Placeholder 5"/>
          <p:cNvSpPr>
            <a:spLocks noGrp="1"/>
          </p:cNvSpPr>
          <p:nvPr>
            <p:ph sz="quarter" idx="4"/>
          </p:nvPr>
        </p:nvSpPr>
        <p:spPr>
          <a:xfrm>
            <a:off x="15379390" y="13574342"/>
            <a:ext cx="13382064" cy="24661708"/>
          </a:xfrm>
        </p:spPr>
        <p:txBody>
          <a:bodyPr/>
          <a:lstStyle>
            <a:lvl1pPr>
              <a:defRPr sz="10558"/>
            </a:lvl1pPr>
            <a:lvl2pPr>
              <a:defRPr sz="8877"/>
            </a:lvl2pPr>
            <a:lvl3pPr>
              <a:defRPr sz="7942"/>
            </a:lvl3pPr>
            <a:lvl4pPr>
              <a:defRPr sz="7101"/>
            </a:lvl4pPr>
            <a:lvl5pPr>
              <a:defRPr sz="7101"/>
            </a:lvl5pPr>
            <a:lvl6pPr>
              <a:defRPr sz="7101"/>
            </a:lvl6pPr>
            <a:lvl7pPr>
              <a:defRPr sz="7101"/>
            </a:lvl7pPr>
            <a:lvl8pPr>
              <a:defRPr sz="7101"/>
            </a:lvl8pPr>
            <a:lvl9pPr>
              <a:defRPr sz="71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3">
            <a:extLst>
              <a:ext uri="{FF2B5EF4-FFF2-40B4-BE49-F238E27FC236}">
                <a16:creationId xmlns:a16="http://schemas.microsoft.com/office/drawing/2014/main" id="{9DAD64F8-C00E-2845-BB58-43DCCB3B68BC}"/>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5A68B81F-99BD-1A42-A23B-E19ABAF326A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43B2A82-F0B1-7447-A04B-F8372FEA82A8}"/>
              </a:ext>
            </a:extLst>
          </p:cNvPr>
          <p:cNvSpPr>
            <a:spLocks noGrp="1"/>
          </p:cNvSpPr>
          <p:nvPr>
            <p:ph type="sldNum" sz="quarter" idx="12"/>
          </p:nvPr>
        </p:nvSpPr>
        <p:spPr/>
        <p:txBody>
          <a:bodyPr/>
          <a:lstStyle>
            <a:lvl1pPr>
              <a:defRPr/>
            </a:lvl1pPr>
          </a:lstStyle>
          <a:p>
            <a:pPr>
              <a:defRPr/>
            </a:pPr>
            <a:fld id="{BCA8EB56-CBBD-BA49-BDBB-BEB4361980BC}" type="slidenum">
              <a:rPr lang="en-US" altLang="sr-Latn-RS"/>
              <a:pPr>
                <a:defRPr/>
              </a:pPr>
              <a:t>‹#›</a:t>
            </a:fld>
            <a:endParaRPr lang="en-US" altLang="sr-Latn-RS"/>
          </a:p>
        </p:txBody>
      </p:sp>
    </p:spTree>
    <p:extLst>
      <p:ext uri="{BB962C8B-B14F-4D97-AF65-F5344CB8AC3E}">
        <p14:creationId xmlns:p14="http://schemas.microsoft.com/office/powerpoint/2010/main" val="3943390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3">
            <a:extLst>
              <a:ext uri="{FF2B5EF4-FFF2-40B4-BE49-F238E27FC236}">
                <a16:creationId xmlns:a16="http://schemas.microsoft.com/office/drawing/2014/main" id="{F7F0210A-216F-334D-B7B0-F1CD0E0CDF50}"/>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F0293859-F20C-394F-AA36-B35C390A30C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CDD33ED-3DFE-604C-8336-9E2F112C94FD}"/>
              </a:ext>
            </a:extLst>
          </p:cNvPr>
          <p:cNvSpPr>
            <a:spLocks noGrp="1"/>
          </p:cNvSpPr>
          <p:nvPr>
            <p:ph type="sldNum" sz="quarter" idx="12"/>
          </p:nvPr>
        </p:nvSpPr>
        <p:spPr/>
        <p:txBody>
          <a:bodyPr/>
          <a:lstStyle>
            <a:lvl1pPr>
              <a:defRPr/>
            </a:lvl1pPr>
          </a:lstStyle>
          <a:p>
            <a:pPr>
              <a:defRPr/>
            </a:pPr>
            <a:fld id="{1DE98CCE-3E53-5F49-92CA-E9D3ACEE3370}" type="slidenum">
              <a:rPr lang="en-US" altLang="sr-Latn-RS"/>
              <a:pPr>
                <a:defRPr/>
              </a:pPr>
              <a:t>‹#›</a:t>
            </a:fld>
            <a:endParaRPr lang="en-US" altLang="sr-Latn-RS"/>
          </a:p>
        </p:txBody>
      </p:sp>
    </p:spTree>
    <p:extLst>
      <p:ext uri="{BB962C8B-B14F-4D97-AF65-F5344CB8AC3E}">
        <p14:creationId xmlns:p14="http://schemas.microsoft.com/office/powerpoint/2010/main" val="2654089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CE8A963-EE8A-074A-B0B3-56D31C53158C}"/>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6701CFCB-9F8E-3141-B9B9-65EF594ECF7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969FEF5-214B-9348-867F-831BAE64574D}"/>
              </a:ext>
            </a:extLst>
          </p:cNvPr>
          <p:cNvSpPr>
            <a:spLocks noGrp="1"/>
          </p:cNvSpPr>
          <p:nvPr>
            <p:ph type="sldNum" sz="quarter" idx="12"/>
          </p:nvPr>
        </p:nvSpPr>
        <p:spPr/>
        <p:txBody>
          <a:bodyPr/>
          <a:lstStyle>
            <a:lvl1pPr>
              <a:defRPr/>
            </a:lvl1pPr>
          </a:lstStyle>
          <a:p>
            <a:pPr>
              <a:defRPr/>
            </a:pPr>
            <a:fld id="{117C6C74-8A90-174B-8718-B7DA5B80D337}" type="slidenum">
              <a:rPr lang="en-US" altLang="sr-Latn-RS"/>
              <a:pPr>
                <a:defRPr/>
              </a:pPr>
              <a:t>‹#›</a:t>
            </a:fld>
            <a:endParaRPr lang="en-US" altLang="sr-Latn-RS"/>
          </a:p>
        </p:txBody>
      </p:sp>
    </p:spTree>
    <p:extLst>
      <p:ext uri="{BB962C8B-B14F-4D97-AF65-F5344CB8AC3E}">
        <p14:creationId xmlns:p14="http://schemas.microsoft.com/office/powerpoint/2010/main" val="1463946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5" y="1704226"/>
            <a:ext cx="9960336" cy="7252860"/>
          </a:xfrm>
        </p:spPr>
        <p:txBody>
          <a:bodyPr anchor="b"/>
          <a:lstStyle>
            <a:lvl1pPr algn="l">
              <a:defRPr sz="8877" b="1"/>
            </a:lvl1pPr>
          </a:lstStyle>
          <a:p>
            <a:r>
              <a:rPr lang="en-US"/>
              <a:t>Click to edit Master title style</a:t>
            </a:r>
            <a:endParaRPr lang="hr-HR"/>
          </a:p>
        </p:txBody>
      </p:sp>
      <p:sp>
        <p:nvSpPr>
          <p:cNvPr id="3" name="Content Placeholder 2"/>
          <p:cNvSpPr>
            <a:spLocks noGrp="1"/>
          </p:cNvSpPr>
          <p:nvPr>
            <p:ph idx="1"/>
          </p:nvPr>
        </p:nvSpPr>
        <p:spPr>
          <a:xfrm>
            <a:off x="11836772" y="1704227"/>
            <a:ext cx="16924685" cy="36531826"/>
          </a:xfrm>
        </p:spPr>
        <p:txBody>
          <a:bodyPr/>
          <a:lstStyle>
            <a:lvl1pPr>
              <a:defRPr sz="14109"/>
            </a:lvl1pPr>
            <a:lvl2pPr>
              <a:defRPr sz="12333"/>
            </a:lvl2pPr>
            <a:lvl3pPr>
              <a:defRPr sz="10558"/>
            </a:lvl3pPr>
            <a:lvl4pPr>
              <a:defRPr sz="8877"/>
            </a:lvl4pPr>
            <a:lvl5pPr>
              <a:defRPr sz="8877"/>
            </a:lvl5pPr>
            <a:lvl6pPr>
              <a:defRPr sz="8877"/>
            </a:lvl6pPr>
            <a:lvl7pPr>
              <a:defRPr sz="8877"/>
            </a:lvl7pPr>
            <a:lvl8pPr>
              <a:defRPr sz="8877"/>
            </a:lvl8pPr>
            <a:lvl9pPr>
              <a:defRPr sz="88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1513765" y="8957088"/>
            <a:ext cx="9960336" cy="29278966"/>
          </a:xfrm>
        </p:spPr>
        <p:txBody>
          <a:bodyPr/>
          <a:lstStyle>
            <a:lvl1pPr marL="0" indent="0">
              <a:buNone/>
              <a:defRPr sz="6165"/>
            </a:lvl1pPr>
            <a:lvl2pPr marL="2018323" indent="0">
              <a:buNone/>
              <a:defRPr sz="5326"/>
            </a:lvl2pPr>
            <a:lvl3pPr marL="4036645" indent="0">
              <a:buNone/>
              <a:defRPr sz="4391"/>
            </a:lvl3pPr>
            <a:lvl4pPr marL="6054968" indent="0">
              <a:buNone/>
              <a:defRPr sz="4017"/>
            </a:lvl4pPr>
            <a:lvl5pPr marL="8073291" indent="0">
              <a:buNone/>
              <a:defRPr sz="4017"/>
            </a:lvl5pPr>
            <a:lvl6pPr marL="10091614" indent="0">
              <a:buNone/>
              <a:defRPr sz="4017"/>
            </a:lvl6pPr>
            <a:lvl7pPr marL="12109935" indent="0">
              <a:buNone/>
              <a:defRPr sz="4017"/>
            </a:lvl7pPr>
            <a:lvl8pPr marL="14128258" indent="0">
              <a:buNone/>
              <a:defRPr sz="4017"/>
            </a:lvl8pPr>
            <a:lvl9pPr marL="16146582" indent="0">
              <a:buNone/>
              <a:defRPr sz="4017"/>
            </a:lvl9pPr>
          </a:lstStyle>
          <a:p>
            <a:pPr lvl="0"/>
            <a:r>
              <a:rPr lang="en-US"/>
              <a:t>Click to edit Master text styles</a:t>
            </a:r>
          </a:p>
        </p:txBody>
      </p:sp>
      <p:sp>
        <p:nvSpPr>
          <p:cNvPr id="5" name="Date Placeholder 3">
            <a:extLst>
              <a:ext uri="{FF2B5EF4-FFF2-40B4-BE49-F238E27FC236}">
                <a16:creationId xmlns:a16="http://schemas.microsoft.com/office/drawing/2014/main" id="{41D95BA2-C5B5-CA4A-9669-89D77EC0B83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D0B11F7-DEEA-0B40-B233-F095492B04D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1425BD5-9787-C04D-B324-0C358110EC90}"/>
              </a:ext>
            </a:extLst>
          </p:cNvPr>
          <p:cNvSpPr>
            <a:spLocks noGrp="1"/>
          </p:cNvSpPr>
          <p:nvPr>
            <p:ph type="sldNum" sz="quarter" idx="12"/>
          </p:nvPr>
        </p:nvSpPr>
        <p:spPr/>
        <p:txBody>
          <a:bodyPr/>
          <a:lstStyle>
            <a:lvl1pPr>
              <a:defRPr/>
            </a:lvl1pPr>
          </a:lstStyle>
          <a:p>
            <a:pPr>
              <a:defRPr/>
            </a:pPr>
            <a:fld id="{C5400340-704B-0444-AA9A-41D4E811824E}" type="slidenum">
              <a:rPr lang="en-US" altLang="sr-Latn-RS"/>
              <a:pPr>
                <a:defRPr/>
              </a:pPr>
              <a:t>‹#›</a:t>
            </a:fld>
            <a:endParaRPr lang="en-US" altLang="sr-Latn-RS"/>
          </a:p>
        </p:txBody>
      </p:sp>
    </p:spTree>
    <p:extLst>
      <p:ext uri="{BB962C8B-B14F-4D97-AF65-F5344CB8AC3E}">
        <p14:creationId xmlns:p14="http://schemas.microsoft.com/office/powerpoint/2010/main" val="1303478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4" y="29962641"/>
            <a:ext cx="18165128" cy="3537258"/>
          </a:xfrm>
        </p:spPr>
        <p:txBody>
          <a:bodyPr anchor="b"/>
          <a:lstStyle>
            <a:lvl1pPr algn="l">
              <a:defRPr sz="8877" b="1"/>
            </a:lvl1pPr>
          </a:lstStyle>
          <a:p>
            <a:r>
              <a:rPr lang="en-US"/>
              <a:t>Click to edit Master title style</a:t>
            </a:r>
            <a:endParaRPr lang="hr-HR"/>
          </a:p>
        </p:txBody>
      </p:sp>
      <p:sp>
        <p:nvSpPr>
          <p:cNvPr id="3" name="Picture Placeholder 2"/>
          <p:cNvSpPr>
            <a:spLocks noGrp="1"/>
          </p:cNvSpPr>
          <p:nvPr>
            <p:ph type="pic" idx="1"/>
          </p:nvPr>
        </p:nvSpPr>
        <p:spPr>
          <a:xfrm>
            <a:off x="5934154" y="3824597"/>
            <a:ext cx="18165128" cy="25682258"/>
          </a:xfrm>
        </p:spPr>
        <p:txBody>
          <a:bodyPr rtlCol="0">
            <a:normAutofit/>
          </a:bodyPr>
          <a:lstStyle>
            <a:lvl1pPr marL="0" indent="0">
              <a:buNone/>
              <a:defRPr sz="14109"/>
            </a:lvl1pPr>
            <a:lvl2pPr marL="2018323" indent="0">
              <a:buNone/>
              <a:defRPr sz="12333"/>
            </a:lvl2pPr>
            <a:lvl3pPr marL="4036645" indent="0">
              <a:buNone/>
              <a:defRPr sz="10558"/>
            </a:lvl3pPr>
            <a:lvl4pPr marL="6054968" indent="0">
              <a:buNone/>
              <a:defRPr sz="8877"/>
            </a:lvl4pPr>
            <a:lvl5pPr marL="8073291" indent="0">
              <a:buNone/>
              <a:defRPr sz="8877"/>
            </a:lvl5pPr>
            <a:lvl6pPr marL="10091614" indent="0">
              <a:buNone/>
              <a:defRPr sz="8877"/>
            </a:lvl6pPr>
            <a:lvl7pPr marL="12109935" indent="0">
              <a:buNone/>
              <a:defRPr sz="8877"/>
            </a:lvl7pPr>
            <a:lvl8pPr marL="14128258" indent="0">
              <a:buNone/>
              <a:defRPr sz="8877"/>
            </a:lvl8pPr>
            <a:lvl9pPr marL="16146582" indent="0">
              <a:buNone/>
              <a:defRPr sz="8877"/>
            </a:lvl9pPr>
          </a:lstStyle>
          <a:p>
            <a:pPr lvl="0"/>
            <a:endParaRPr lang="hr-HR" noProof="0"/>
          </a:p>
        </p:txBody>
      </p:sp>
      <p:sp>
        <p:nvSpPr>
          <p:cNvPr id="4" name="Text Placeholder 3"/>
          <p:cNvSpPr>
            <a:spLocks noGrp="1"/>
          </p:cNvSpPr>
          <p:nvPr>
            <p:ph type="body" sz="half" idx="2"/>
          </p:nvPr>
        </p:nvSpPr>
        <p:spPr>
          <a:xfrm>
            <a:off x="5934154" y="33499899"/>
            <a:ext cx="18165128" cy="5023494"/>
          </a:xfrm>
        </p:spPr>
        <p:txBody>
          <a:bodyPr/>
          <a:lstStyle>
            <a:lvl1pPr marL="0" indent="0">
              <a:buNone/>
              <a:defRPr sz="6165"/>
            </a:lvl1pPr>
            <a:lvl2pPr marL="2018323" indent="0">
              <a:buNone/>
              <a:defRPr sz="5326"/>
            </a:lvl2pPr>
            <a:lvl3pPr marL="4036645" indent="0">
              <a:buNone/>
              <a:defRPr sz="4391"/>
            </a:lvl3pPr>
            <a:lvl4pPr marL="6054968" indent="0">
              <a:buNone/>
              <a:defRPr sz="4017"/>
            </a:lvl4pPr>
            <a:lvl5pPr marL="8073291" indent="0">
              <a:buNone/>
              <a:defRPr sz="4017"/>
            </a:lvl5pPr>
            <a:lvl6pPr marL="10091614" indent="0">
              <a:buNone/>
              <a:defRPr sz="4017"/>
            </a:lvl6pPr>
            <a:lvl7pPr marL="12109935" indent="0">
              <a:buNone/>
              <a:defRPr sz="4017"/>
            </a:lvl7pPr>
            <a:lvl8pPr marL="14128258" indent="0">
              <a:buNone/>
              <a:defRPr sz="4017"/>
            </a:lvl8pPr>
            <a:lvl9pPr marL="16146582" indent="0">
              <a:buNone/>
              <a:defRPr sz="4017"/>
            </a:lvl9pPr>
          </a:lstStyle>
          <a:p>
            <a:pPr lvl="0"/>
            <a:r>
              <a:rPr lang="en-US"/>
              <a:t>Click to edit Master text styles</a:t>
            </a:r>
          </a:p>
        </p:txBody>
      </p:sp>
      <p:sp>
        <p:nvSpPr>
          <p:cNvPr id="5" name="Date Placeholder 3">
            <a:extLst>
              <a:ext uri="{FF2B5EF4-FFF2-40B4-BE49-F238E27FC236}">
                <a16:creationId xmlns:a16="http://schemas.microsoft.com/office/drawing/2014/main" id="{2A582CD8-24C0-8744-BFB8-552024B9C64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9A62738-B9C5-944C-BA8A-0C805CC58D7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968088D-889C-654A-8402-C089A9566D1A}"/>
              </a:ext>
            </a:extLst>
          </p:cNvPr>
          <p:cNvSpPr>
            <a:spLocks noGrp="1"/>
          </p:cNvSpPr>
          <p:nvPr>
            <p:ph type="sldNum" sz="quarter" idx="12"/>
          </p:nvPr>
        </p:nvSpPr>
        <p:spPr/>
        <p:txBody>
          <a:bodyPr/>
          <a:lstStyle>
            <a:lvl1pPr>
              <a:defRPr/>
            </a:lvl1pPr>
          </a:lstStyle>
          <a:p>
            <a:pPr>
              <a:defRPr/>
            </a:pPr>
            <a:fld id="{C868FF25-F26A-BE48-BA65-1BE3534D5B1B}" type="slidenum">
              <a:rPr lang="en-US" altLang="sr-Latn-RS"/>
              <a:pPr>
                <a:defRPr/>
              </a:pPr>
              <a:t>‹#›</a:t>
            </a:fld>
            <a:endParaRPr lang="en-US" altLang="sr-Latn-RS"/>
          </a:p>
        </p:txBody>
      </p:sp>
    </p:spTree>
    <p:extLst>
      <p:ext uri="{BB962C8B-B14F-4D97-AF65-F5344CB8AC3E}">
        <p14:creationId xmlns:p14="http://schemas.microsoft.com/office/powerpoint/2010/main" val="1220647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4729F06-6AC6-644C-894F-BA80B26CC0DE}"/>
              </a:ext>
            </a:extLst>
          </p:cNvPr>
          <p:cNvSpPr>
            <a:spLocks noGrp="1"/>
          </p:cNvSpPr>
          <p:nvPr>
            <p:ph type="title"/>
          </p:nvPr>
        </p:nvSpPr>
        <p:spPr bwMode="auto">
          <a:xfrm>
            <a:off x="1514475" y="1714500"/>
            <a:ext cx="27246263" cy="713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2054" tIns="216027" rIns="432054" bIns="216027" numCol="1" anchor="ctr" anchorCtr="0" compatLnSpc="1">
            <a:prstTxWarp prst="textNoShape">
              <a:avLst/>
            </a:prstTxWarp>
          </a:bodyPr>
          <a:lstStyle/>
          <a:p>
            <a:pPr lvl="0"/>
            <a:r>
              <a:rPr lang="en-US" altLang="sr-Latn-RS"/>
              <a:t>Click to edit Master title style</a:t>
            </a:r>
            <a:endParaRPr lang="hr-HR" altLang="sr-Latn-RS"/>
          </a:p>
        </p:txBody>
      </p:sp>
      <p:sp>
        <p:nvSpPr>
          <p:cNvPr id="1027" name="Text Placeholder 2">
            <a:extLst>
              <a:ext uri="{FF2B5EF4-FFF2-40B4-BE49-F238E27FC236}">
                <a16:creationId xmlns:a16="http://schemas.microsoft.com/office/drawing/2014/main" id="{6BF5CC30-DB51-974A-948D-E5F5DD9C8D0A}"/>
              </a:ext>
            </a:extLst>
          </p:cNvPr>
          <p:cNvSpPr>
            <a:spLocks noGrp="1"/>
          </p:cNvSpPr>
          <p:nvPr>
            <p:ph type="body" idx="1"/>
          </p:nvPr>
        </p:nvSpPr>
        <p:spPr bwMode="auto">
          <a:xfrm>
            <a:off x="1514475" y="9986963"/>
            <a:ext cx="27246263" cy="282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2054" tIns="216027" rIns="432054" bIns="216027" numCol="1" anchor="t" anchorCtr="0" compatLnSpc="1">
            <a:prstTxWarp prst="textNoShape">
              <a:avLst/>
            </a:prstTxWarp>
          </a:bodyPr>
          <a:lstStyle/>
          <a:p>
            <a:pPr lvl="0"/>
            <a:r>
              <a:rPr lang="en-US" altLang="sr-Latn-RS"/>
              <a:t>Click to edit Master text styles</a:t>
            </a:r>
          </a:p>
          <a:p>
            <a:pPr lvl="1"/>
            <a:r>
              <a:rPr lang="en-US" altLang="sr-Latn-RS"/>
              <a:t>Second level</a:t>
            </a:r>
          </a:p>
          <a:p>
            <a:pPr lvl="2"/>
            <a:r>
              <a:rPr lang="en-US" altLang="sr-Latn-RS"/>
              <a:t>Third level</a:t>
            </a:r>
          </a:p>
          <a:p>
            <a:pPr lvl="3"/>
            <a:r>
              <a:rPr lang="en-US" altLang="sr-Latn-RS"/>
              <a:t>Fourth level</a:t>
            </a:r>
          </a:p>
          <a:p>
            <a:pPr lvl="4"/>
            <a:r>
              <a:rPr lang="en-US" altLang="sr-Latn-RS"/>
              <a:t>Fifth level</a:t>
            </a:r>
            <a:endParaRPr lang="hr-HR" altLang="sr-Latn-RS"/>
          </a:p>
        </p:txBody>
      </p:sp>
      <p:sp>
        <p:nvSpPr>
          <p:cNvPr id="4" name="Date Placeholder 3">
            <a:extLst>
              <a:ext uri="{FF2B5EF4-FFF2-40B4-BE49-F238E27FC236}">
                <a16:creationId xmlns:a16="http://schemas.microsoft.com/office/drawing/2014/main" id="{63638E1A-63B4-48CC-A31D-23D1CACBBDAE}"/>
              </a:ext>
            </a:extLst>
          </p:cNvPr>
          <p:cNvSpPr>
            <a:spLocks noGrp="1"/>
          </p:cNvSpPr>
          <p:nvPr>
            <p:ph type="dt" sz="half" idx="2"/>
          </p:nvPr>
        </p:nvSpPr>
        <p:spPr>
          <a:xfrm>
            <a:off x="1514475" y="39673213"/>
            <a:ext cx="7062788" cy="2278062"/>
          </a:xfrm>
          <a:prstGeom prst="rect">
            <a:avLst/>
          </a:prstGeom>
        </p:spPr>
        <p:txBody>
          <a:bodyPr vert="horz" lIns="432054" tIns="216027" rIns="432054" bIns="216027" rtlCol="0" anchor="ctr"/>
          <a:lstStyle>
            <a:lvl1pPr algn="l" eaLnBrk="1" hangingPunct="1">
              <a:defRPr sz="5326">
                <a:solidFill>
                  <a:schemeClr val="tx1">
                    <a:tint val="75000"/>
                  </a:schemeClr>
                </a:solidFill>
                <a:cs typeface="Arial" charset="0"/>
              </a:defRPr>
            </a:lvl1pPr>
          </a:lstStyle>
          <a:p>
            <a:pPr>
              <a:defRPr/>
            </a:pPr>
            <a:endParaRPr lang="en-US"/>
          </a:p>
        </p:txBody>
      </p:sp>
      <p:sp>
        <p:nvSpPr>
          <p:cNvPr id="5" name="Footer Placeholder 4">
            <a:extLst>
              <a:ext uri="{FF2B5EF4-FFF2-40B4-BE49-F238E27FC236}">
                <a16:creationId xmlns:a16="http://schemas.microsoft.com/office/drawing/2014/main" id="{16FA43D4-CB43-40FC-92DD-E09B26410DE4}"/>
              </a:ext>
            </a:extLst>
          </p:cNvPr>
          <p:cNvSpPr>
            <a:spLocks noGrp="1"/>
          </p:cNvSpPr>
          <p:nvPr>
            <p:ph type="ftr" sz="quarter" idx="3"/>
          </p:nvPr>
        </p:nvSpPr>
        <p:spPr>
          <a:xfrm>
            <a:off x="10344150" y="39673213"/>
            <a:ext cx="9586913" cy="2278062"/>
          </a:xfrm>
          <a:prstGeom prst="rect">
            <a:avLst/>
          </a:prstGeom>
        </p:spPr>
        <p:txBody>
          <a:bodyPr vert="horz" lIns="432054" tIns="216027" rIns="432054" bIns="216027" rtlCol="0" anchor="ctr"/>
          <a:lstStyle>
            <a:lvl1pPr algn="ctr" eaLnBrk="1" hangingPunct="1">
              <a:defRPr sz="5326">
                <a:solidFill>
                  <a:schemeClr val="tx1">
                    <a:tint val="75000"/>
                  </a:schemeClr>
                </a:solidFill>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F9E008A9-1A16-48FE-B8F5-55106510EDFA}"/>
              </a:ext>
            </a:extLst>
          </p:cNvPr>
          <p:cNvSpPr>
            <a:spLocks noGrp="1"/>
          </p:cNvSpPr>
          <p:nvPr>
            <p:ph type="sldNum" sz="quarter" idx="4"/>
          </p:nvPr>
        </p:nvSpPr>
        <p:spPr>
          <a:xfrm>
            <a:off x="21697950" y="39673213"/>
            <a:ext cx="7062788" cy="2278062"/>
          </a:xfrm>
          <a:prstGeom prst="rect">
            <a:avLst/>
          </a:prstGeom>
        </p:spPr>
        <p:txBody>
          <a:bodyPr vert="horz" wrap="square" lIns="432054" tIns="216027" rIns="432054" bIns="216027" numCol="1" anchor="ctr" anchorCtr="0" compatLnSpc="1">
            <a:prstTxWarp prst="textNoShape">
              <a:avLst/>
            </a:prstTxWarp>
          </a:bodyPr>
          <a:lstStyle>
            <a:lvl1pPr algn="r" eaLnBrk="1" hangingPunct="1">
              <a:defRPr sz="5326">
                <a:solidFill>
                  <a:srgbClr val="898989"/>
                </a:solidFill>
              </a:defRPr>
            </a:lvl1pPr>
          </a:lstStyle>
          <a:p>
            <a:pPr>
              <a:defRPr/>
            </a:pPr>
            <a:fld id="{4C1B8023-0715-0D4D-B39C-E87D4826D4CB}" type="slidenum">
              <a:rPr lang="en-US" altLang="sr-Latn-RS"/>
              <a:pPr>
                <a:defRPr/>
              </a:pPr>
              <a:t>‹#›</a:t>
            </a:fld>
            <a:endParaRPr lang="en-US" altLang="sr-Latn-RS"/>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ctr" defTabSz="4035425" rtl="0" eaLnBrk="0" fontAlgn="base" hangingPunct="0">
        <a:spcBef>
          <a:spcPct val="0"/>
        </a:spcBef>
        <a:spcAft>
          <a:spcPct val="0"/>
        </a:spcAft>
        <a:defRPr sz="19400" kern="1200">
          <a:solidFill>
            <a:schemeClr val="tx1"/>
          </a:solidFill>
          <a:latin typeface="+mj-lt"/>
          <a:ea typeface="+mj-ea"/>
          <a:cs typeface="+mj-cs"/>
        </a:defRPr>
      </a:lvl1pPr>
      <a:lvl2pPr algn="ctr" defTabSz="4035425" rtl="0" eaLnBrk="0" fontAlgn="base" hangingPunct="0">
        <a:spcBef>
          <a:spcPct val="0"/>
        </a:spcBef>
        <a:spcAft>
          <a:spcPct val="0"/>
        </a:spcAft>
        <a:defRPr sz="19400">
          <a:solidFill>
            <a:schemeClr val="tx1"/>
          </a:solidFill>
          <a:latin typeface="Calibri" pitchFamily="34" charset="0"/>
        </a:defRPr>
      </a:lvl2pPr>
      <a:lvl3pPr algn="ctr" defTabSz="4035425" rtl="0" eaLnBrk="0" fontAlgn="base" hangingPunct="0">
        <a:spcBef>
          <a:spcPct val="0"/>
        </a:spcBef>
        <a:spcAft>
          <a:spcPct val="0"/>
        </a:spcAft>
        <a:defRPr sz="19400">
          <a:solidFill>
            <a:schemeClr val="tx1"/>
          </a:solidFill>
          <a:latin typeface="Calibri" pitchFamily="34" charset="0"/>
        </a:defRPr>
      </a:lvl3pPr>
      <a:lvl4pPr algn="ctr" defTabSz="4035425" rtl="0" eaLnBrk="0" fontAlgn="base" hangingPunct="0">
        <a:spcBef>
          <a:spcPct val="0"/>
        </a:spcBef>
        <a:spcAft>
          <a:spcPct val="0"/>
        </a:spcAft>
        <a:defRPr sz="19400">
          <a:solidFill>
            <a:schemeClr val="tx1"/>
          </a:solidFill>
          <a:latin typeface="Calibri" pitchFamily="34" charset="0"/>
        </a:defRPr>
      </a:lvl4pPr>
      <a:lvl5pPr algn="ctr" defTabSz="4035425" rtl="0" eaLnBrk="0" fontAlgn="base" hangingPunct="0">
        <a:spcBef>
          <a:spcPct val="0"/>
        </a:spcBef>
        <a:spcAft>
          <a:spcPct val="0"/>
        </a:spcAft>
        <a:defRPr sz="19400">
          <a:solidFill>
            <a:schemeClr val="tx1"/>
          </a:solidFill>
          <a:latin typeface="Calibri" pitchFamily="34" charset="0"/>
        </a:defRPr>
      </a:lvl5pPr>
      <a:lvl6pPr marL="427159" algn="ctr" defTabSz="4035756" rtl="0" fontAlgn="base">
        <a:spcBef>
          <a:spcPct val="0"/>
        </a:spcBef>
        <a:spcAft>
          <a:spcPct val="0"/>
        </a:spcAft>
        <a:defRPr sz="19433">
          <a:solidFill>
            <a:schemeClr val="tx1"/>
          </a:solidFill>
          <a:latin typeface="Calibri" pitchFamily="34" charset="0"/>
        </a:defRPr>
      </a:lvl6pPr>
      <a:lvl7pPr marL="854316" algn="ctr" defTabSz="4035756" rtl="0" fontAlgn="base">
        <a:spcBef>
          <a:spcPct val="0"/>
        </a:spcBef>
        <a:spcAft>
          <a:spcPct val="0"/>
        </a:spcAft>
        <a:defRPr sz="19433">
          <a:solidFill>
            <a:schemeClr val="tx1"/>
          </a:solidFill>
          <a:latin typeface="Calibri" pitchFamily="34" charset="0"/>
        </a:defRPr>
      </a:lvl7pPr>
      <a:lvl8pPr marL="1281476" algn="ctr" defTabSz="4035756" rtl="0" fontAlgn="base">
        <a:spcBef>
          <a:spcPct val="0"/>
        </a:spcBef>
        <a:spcAft>
          <a:spcPct val="0"/>
        </a:spcAft>
        <a:defRPr sz="19433">
          <a:solidFill>
            <a:schemeClr val="tx1"/>
          </a:solidFill>
          <a:latin typeface="Calibri" pitchFamily="34" charset="0"/>
        </a:defRPr>
      </a:lvl8pPr>
      <a:lvl9pPr marL="1708633" algn="ctr" defTabSz="4035756" rtl="0" fontAlgn="base">
        <a:spcBef>
          <a:spcPct val="0"/>
        </a:spcBef>
        <a:spcAft>
          <a:spcPct val="0"/>
        </a:spcAft>
        <a:defRPr sz="19433">
          <a:solidFill>
            <a:schemeClr val="tx1"/>
          </a:solidFill>
          <a:latin typeface="Calibri" pitchFamily="34" charset="0"/>
        </a:defRPr>
      </a:lvl9pPr>
    </p:titleStyle>
    <p:bodyStyle>
      <a:lvl1pPr marL="1511300" indent="-1511300" algn="l" defTabSz="4035425" rtl="0" eaLnBrk="0" fontAlgn="base" hangingPunct="0">
        <a:spcBef>
          <a:spcPct val="20000"/>
        </a:spcBef>
        <a:spcAft>
          <a:spcPct val="0"/>
        </a:spcAft>
        <a:buFont typeface="Arial" panose="020B0604020202020204" pitchFamily="34" charset="0"/>
        <a:buChar char="•"/>
        <a:defRPr sz="14100" kern="1200">
          <a:solidFill>
            <a:schemeClr val="tx1"/>
          </a:solidFill>
          <a:latin typeface="+mn-lt"/>
          <a:ea typeface="+mn-ea"/>
          <a:cs typeface="+mn-cs"/>
        </a:defRPr>
      </a:lvl1pPr>
      <a:lvl2pPr marL="3278188" indent="-1260475" algn="l" defTabSz="4035425" rtl="0" eaLnBrk="0" fontAlgn="base" hangingPunct="0">
        <a:spcBef>
          <a:spcPct val="20000"/>
        </a:spcBef>
        <a:spcAft>
          <a:spcPct val="0"/>
        </a:spcAft>
        <a:buFont typeface="Arial" panose="020B0604020202020204" pitchFamily="34" charset="0"/>
        <a:buChar char="–"/>
        <a:defRPr sz="12300" kern="1200">
          <a:solidFill>
            <a:schemeClr val="tx1"/>
          </a:solidFill>
          <a:latin typeface="+mn-lt"/>
          <a:ea typeface="+mn-ea"/>
          <a:cs typeface="+mn-cs"/>
        </a:defRPr>
      </a:lvl2pPr>
      <a:lvl3pPr marL="5045075" indent="-1008063" algn="l" defTabSz="4035425" rtl="0" eaLnBrk="0" fontAlgn="base" hangingPunct="0">
        <a:spcBef>
          <a:spcPct val="20000"/>
        </a:spcBef>
        <a:spcAft>
          <a:spcPct val="0"/>
        </a:spcAft>
        <a:buFont typeface="Arial" panose="020B0604020202020204" pitchFamily="34" charset="0"/>
        <a:buChar char="•"/>
        <a:defRPr sz="10500" kern="1200">
          <a:solidFill>
            <a:schemeClr val="tx1"/>
          </a:solidFill>
          <a:latin typeface="+mn-lt"/>
          <a:ea typeface="+mn-ea"/>
          <a:cs typeface="+mn-cs"/>
        </a:defRPr>
      </a:lvl3pPr>
      <a:lvl4pPr marL="7062788" indent="-1008063" algn="l" defTabSz="4035425" rtl="0" eaLnBrk="0" fontAlgn="base" hangingPunct="0">
        <a:spcBef>
          <a:spcPct val="20000"/>
        </a:spcBef>
        <a:spcAft>
          <a:spcPct val="0"/>
        </a:spcAft>
        <a:buFont typeface="Arial" panose="020B0604020202020204" pitchFamily="34" charset="0"/>
        <a:buChar char="–"/>
        <a:defRPr sz="8800" kern="1200">
          <a:solidFill>
            <a:schemeClr val="tx1"/>
          </a:solidFill>
          <a:latin typeface="+mn-lt"/>
          <a:ea typeface="+mn-ea"/>
          <a:cs typeface="+mn-cs"/>
        </a:defRPr>
      </a:lvl4pPr>
      <a:lvl5pPr marL="9080500" indent="-1008063" algn="l" defTabSz="4035425" rtl="0" eaLnBrk="0" fontAlgn="base" hangingPunct="0">
        <a:spcBef>
          <a:spcPct val="20000"/>
        </a:spcBef>
        <a:spcAft>
          <a:spcPct val="0"/>
        </a:spcAft>
        <a:buFont typeface="Arial" panose="020B0604020202020204" pitchFamily="34" charset="0"/>
        <a:buChar char="»"/>
        <a:defRPr sz="8800" kern="1200">
          <a:solidFill>
            <a:schemeClr val="tx1"/>
          </a:solidFill>
          <a:latin typeface="+mn-lt"/>
          <a:ea typeface="+mn-ea"/>
          <a:cs typeface="+mn-cs"/>
        </a:defRPr>
      </a:lvl5pPr>
      <a:lvl6pPr marL="11100775" indent="-1009161" algn="l" defTabSz="4036645" rtl="0" eaLnBrk="1" latinLnBrk="0" hangingPunct="1">
        <a:spcBef>
          <a:spcPct val="20000"/>
        </a:spcBef>
        <a:buFont typeface="Arial" panose="020B0604020202020204" pitchFamily="34" charset="0"/>
        <a:buChar char="•"/>
        <a:defRPr sz="8877" kern="1200">
          <a:solidFill>
            <a:schemeClr val="tx1"/>
          </a:solidFill>
          <a:latin typeface="+mn-lt"/>
          <a:ea typeface="+mn-ea"/>
          <a:cs typeface="+mn-cs"/>
        </a:defRPr>
      </a:lvl6pPr>
      <a:lvl7pPr marL="13119097" indent="-1009161" algn="l" defTabSz="4036645" rtl="0" eaLnBrk="1" latinLnBrk="0" hangingPunct="1">
        <a:spcBef>
          <a:spcPct val="20000"/>
        </a:spcBef>
        <a:buFont typeface="Arial" panose="020B0604020202020204" pitchFamily="34" charset="0"/>
        <a:buChar char="•"/>
        <a:defRPr sz="8877" kern="1200">
          <a:solidFill>
            <a:schemeClr val="tx1"/>
          </a:solidFill>
          <a:latin typeface="+mn-lt"/>
          <a:ea typeface="+mn-ea"/>
          <a:cs typeface="+mn-cs"/>
        </a:defRPr>
      </a:lvl7pPr>
      <a:lvl8pPr marL="15137418" indent="-1009161" algn="l" defTabSz="4036645" rtl="0" eaLnBrk="1" latinLnBrk="0" hangingPunct="1">
        <a:spcBef>
          <a:spcPct val="20000"/>
        </a:spcBef>
        <a:buFont typeface="Arial" panose="020B0604020202020204" pitchFamily="34" charset="0"/>
        <a:buChar char="•"/>
        <a:defRPr sz="8877" kern="1200">
          <a:solidFill>
            <a:schemeClr val="tx1"/>
          </a:solidFill>
          <a:latin typeface="+mn-lt"/>
          <a:ea typeface="+mn-ea"/>
          <a:cs typeface="+mn-cs"/>
        </a:defRPr>
      </a:lvl8pPr>
      <a:lvl9pPr marL="17155744" indent="-1009161" algn="l" defTabSz="4036645" rtl="0" eaLnBrk="1" latinLnBrk="0" hangingPunct="1">
        <a:spcBef>
          <a:spcPct val="20000"/>
        </a:spcBef>
        <a:buFont typeface="Arial" panose="020B0604020202020204" pitchFamily="34" charset="0"/>
        <a:buChar char="•"/>
        <a:defRPr sz="8877" kern="1200">
          <a:solidFill>
            <a:schemeClr val="tx1"/>
          </a:solidFill>
          <a:latin typeface="+mn-lt"/>
          <a:ea typeface="+mn-ea"/>
          <a:cs typeface="+mn-cs"/>
        </a:defRPr>
      </a:lvl9pPr>
    </p:bodyStyle>
    <p:otherStyle>
      <a:defPPr>
        <a:defRPr lang="sr-Latn-RS"/>
      </a:defPPr>
      <a:lvl1pPr marL="0" algn="l" defTabSz="4036645" rtl="0" eaLnBrk="1" latinLnBrk="0" hangingPunct="1">
        <a:defRPr sz="7942" kern="1200">
          <a:solidFill>
            <a:schemeClr val="tx1"/>
          </a:solidFill>
          <a:latin typeface="+mn-lt"/>
          <a:ea typeface="+mn-ea"/>
          <a:cs typeface="+mn-cs"/>
        </a:defRPr>
      </a:lvl1pPr>
      <a:lvl2pPr marL="2018323" algn="l" defTabSz="4036645" rtl="0" eaLnBrk="1" latinLnBrk="0" hangingPunct="1">
        <a:defRPr sz="7942" kern="1200">
          <a:solidFill>
            <a:schemeClr val="tx1"/>
          </a:solidFill>
          <a:latin typeface="+mn-lt"/>
          <a:ea typeface="+mn-ea"/>
          <a:cs typeface="+mn-cs"/>
        </a:defRPr>
      </a:lvl2pPr>
      <a:lvl3pPr marL="4036645" algn="l" defTabSz="4036645" rtl="0" eaLnBrk="1" latinLnBrk="0" hangingPunct="1">
        <a:defRPr sz="7942" kern="1200">
          <a:solidFill>
            <a:schemeClr val="tx1"/>
          </a:solidFill>
          <a:latin typeface="+mn-lt"/>
          <a:ea typeface="+mn-ea"/>
          <a:cs typeface="+mn-cs"/>
        </a:defRPr>
      </a:lvl3pPr>
      <a:lvl4pPr marL="6054968" algn="l" defTabSz="4036645" rtl="0" eaLnBrk="1" latinLnBrk="0" hangingPunct="1">
        <a:defRPr sz="7942" kern="1200">
          <a:solidFill>
            <a:schemeClr val="tx1"/>
          </a:solidFill>
          <a:latin typeface="+mn-lt"/>
          <a:ea typeface="+mn-ea"/>
          <a:cs typeface="+mn-cs"/>
        </a:defRPr>
      </a:lvl4pPr>
      <a:lvl5pPr marL="8073291" algn="l" defTabSz="4036645" rtl="0" eaLnBrk="1" latinLnBrk="0" hangingPunct="1">
        <a:defRPr sz="7942" kern="1200">
          <a:solidFill>
            <a:schemeClr val="tx1"/>
          </a:solidFill>
          <a:latin typeface="+mn-lt"/>
          <a:ea typeface="+mn-ea"/>
          <a:cs typeface="+mn-cs"/>
        </a:defRPr>
      </a:lvl5pPr>
      <a:lvl6pPr marL="10091614" algn="l" defTabSz="4036645" rtl="0" eaLnBrk="1" latinLnBrk="0" hangingPunct="1">
        <a:defRPr sz="7942" kern="1200">
          <a:solidFill>
            <a:schemeClr val="tx1"/>
          </a:solidFill>
          <a:latin typeface="+mn-lt"/>
          <a:ea typeface="+mn-ea"/>
          <a:cs typeface="+mn-cs"/>
        </a:defRPr>
      </a:lvl6pPr>
      <a:lvl7pPr marL="12109935" algn="l" defTabSz="4036645" rtl="0" eaLnBrk="1" latinLnBrk="0" hangingPunct="1">
        <a:defRPr sz="7942" kern="1200">
          <a:solidFill>
            <a:schemeClr val="tx1"/>
          </a:solidFill>
          <a:latin typeface="+mn-lt"/>
          <a:ea typeface="+mn-ea"/>
          <a:cs typeface="+mn-cs"/>
        </a:defRPr>
      </a:lvl7pPr>
      <a:lvl8pPr marL="14128258" algn="l" defTabSz="4036645" rtl="0" eaLnBrk="1" latinLnBrk="0" hangingPunct="1">
        <a:defRPr sz="7942" kern="1200">
          <a:solidFill>
            <a:schemeClr val="tx1"/>
          </a:solidFill>
          <a:latin typeface="+mn-lt"/>
          <a:ea typeface="+mn-ea"/>
          <a:cs typeface="+mn-cs"/>
        </a:defRPr>
      </a:lvl8pPr>
      <a:lvl9pPr marL="16146582" algn="l" defTabSz="4036645" rtl="0" eaLnBrk="1" latinLnBrk="0" hangingPunct="1">
        <a:defRPr sz="794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sv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93" name="Group 6">
            <a:extLst>
              <a:ext uri="{FF2B5EF4-FFF2-40B4-BE49-F238E27FC236}">
                <a16:creationId xmlns:a16="http://schemas.microsoft.com/office/drawing/2014/main" id="{B549A488-9A14-49CD-A598-725913C5BBAC}"/>
              </a:ext>
            </a:extLst>
          </p:cNvPr>
          <p:cNvGrpSpPr>
            <a:grpSpLocks/>
          </p:cNvGrpSpPr>
          <p:nvPr/>
        </p:nvGrpSpPr>
        <p:grpSpPr bwMode="auto">
          <a:xfrm>
            <a:off x="0" y="-1"/>
            <a:ext cx="30275213" cy="4645025"/>
            <a:chOff x="0" y="-1"/>
            <a:chExt cx="30275213" cy="4645025"/>
          </a:xfrm>
          <a:solidFill>
            <a:srgbClr val="18527F"/>
          </a:solidFill>
        </p:grpSpPr>
        <p:sp>
          <p:nvSpPr>
            <p:cNvPr id="2" name="Rectangle 1">
              <a:extLst>
                <a:ext uri="{FF2B5EF4-FFF2-40B4-BE49-F238E27FC236}">
                  <a16:creationId xmlns:a16="http://schemas.microsoft.com/office/drawing/2014/main" id="{1CBA23BB-0237-4FA0-BA55-17AE40D9600A}"/>
                </a:ext>
              </a:extLst>
            </p:cNvPr>
            <p:cNvSpPr/>
            <p:nvPr/>
          </p:nvSpPr>
          <p:spPr bwMode="auto">
            <a:xfrm>
              <a:off x="0" y="-1"/>
              <a:ext cx="30275213" cy="4645025"/>
            </a:xfrm>
            <a:prstGeom prst="rect">
              <a:avLst/>
            </a:prstGeom>
            <a:solidFill>
              <a:srgbClr val="EBEBEB"/>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hr-HR" dirty="0">
                <a:solidFill>
                  <a:schemeClr val="bg1"/>
                </a:solidFill>
              </a:endParaRPr>
            </a:p>
          </p:txBody>
        </p:sp>
        <p:grpSp>
          <p:nvGrpSpPr>
            <p:cNvPr id="3095" name="Group 3">
              <a:extLst>
                <a:ext uri="{FF2B5EF4-FFF2-40B4-BE49-F238E27FC236}">
                  <a16:creationId xmlns:a16="http://schemas.microsoft.com/office/drawing/2014/main" id="{C5386A4F-FF8A-4677-B8E0-8094D52FCB8B}"/>
                </a:ext>
              </a:extLst>
            </p:cNvPr>
            <p:cNvGrpSpPr>
              <a:grpSpLocks/>
            </p:cNvGrpSpPr>
            <p:nvPr/>
          </p:nvGrpSpPr>
          <p:grpSpPr bwMode="auto">
            <a:xfrm>
              <a:off x="1828800" y="780298"/>
              <a:ext cx="17629286" cy="3051631"/>
              <a:chOff x="1767317" y="780298"/>
              <a:chExt cx="17629286" cy="3051631"/>
            </a:xfrm>
            <a:grpFill/>
          </p:grpSpPr>
          <p:sp>
            <p:nvSpPr>
              <p:cNvPr id="3099" name="TextBox 2">
                <a:extLst>
                  <a:ext uri="{FF2B5EF4-FFF2-40B4-BE49-F238E27FC236}">
                    <a16:creationId xmlns:a16="http://schemas.microsoft.com/office/drawing/2014/main" id="{72570536-266F-4D69-8682-98D74EBA0BD5}"/>
                  </a:ext>
                </a:extLst>
              </p:cNvPr>
              <p:cNvSpPr txBox="1">
                <a:spLocks noChangeArrowheads="1"/>
              </p:cNvSpPr>
              <p:nvPr/>
            </p:nvSpPr>
            <p:spPr bwMode="auto">
              <a:xfrm>
                <a:off x="1767317" y="2508490"/>
                <a:ext cx="17629286" cy="132343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r>
                  <a:rPr lang="en-GB" altLang="sr-Latn-RS" sz="4000" b="1" dirty="0">
                    <a:solidFill>
                      <a:schemeClr val="tx1">
                        <a:lumMod val="75000"/>
                        <a:lumOff val="25000"/>
                      </a:schemeClr>
                    </a:solidFill>
                    <a:latin typeface="Trebuchet MS" panose="020B0603020202020204" pitchFamily="34" charset="0"/>
                  </a:rPr>
                  <a:t>5</a:t>
                </a:r>
                <a:r>
                  <a:rPr lang="en-GB" altLang="sr-Latn-RS" sz="4000" b="1" baseline="30000" dirty="0">
                    <a:solidFill>
                      <a:schemeClr val="tx1">
                        <a:lumMod val="75000"/>
                        <a:lumOff val="25000"/>
                      </a:schemeClr>
                    </a:solidFill>
                    <a:latin typeface="Trebuchet MS" panose="020B0603020202020204" pitchFamily="34" charset="0"/>
                  </a:rPr>
                  <a:t>th</a:t>
                </a:r>
                <a:r>
                  <a:rPr lang="en-GB" altLang="sr-Latn-RS" sz="4000" b="1" dirty="0">
                    <a:solidFill>
                      <a:schemeClr val="tx1">
                        <a:lumMod val="75000"/>
                        <a:lumOff val="25000"/>
                      </a:schemeClr>
                    </a:solidFill>
                    <a:latin typeface="Trebuchet MS" panose="020B0603020202020204" pitchFamily="34" charset="0"/>
                  </a:rPr>
                  <a:t> International Conference on Structural</a:t>
                </a:r>
                <a:r>
                  <a:rPr lang="hr-HR" altLang="sr-Latn-RS" sz="4000" b="1" dirty="0">
                    <a:solidFill>
                      <a:schemeClr val="tx1">
                        <a:lumMod val="75000"/>
                        <a:lumOff val="25000"/>
                      </a:schemeClr>
                    </a:solidFill>
                    <a:latin typeface="Trebuchet MS" panose="020B0603020202020204" pitchFamily="34" charset="0"/>
                  </a:rPr>
                  <a:t> </a:t>
                </a:r>
                <a:r>
                  <a:rPr lang="en-GB" altLang="sr-Latn-RS" sz="4000" b="1" dirty="0">
                    <a:solidFill>
                      <a:schemeClr val="tx1">
                        <a:lumMod val="75000"/>
                        <a:lumOff val="25000"/>
                      </a:schemeClr>
                    </a:solidFill>
                    <a:latin typeface="Trebuchet MS" panose="020B0603020202020204" pitchFamily="34" charset="0"/>
                  </a:rPr>
                  <a:t>Integrity and Durability</a:t>
                </a:r>
                <a:r>
                  <a:rPr lang="en-US" altLang="sr-Latn-RS" sz="4000" b="1" dirty="0">
                    <a:solidFill>
                      <a:schemeClr val="tx1">
                        <a:lumMod val="75000"/>
                        <a:lumOff val="25000"/>
                      </a:schemeClr>
                    </a:solidFill>
                    <a:latin typeface="Trebuchet MS" panose="020B0603020202020204" pitchFamily="34" charset="0"/>
                  </a:rPr>
                  <a:t> Dubrovnik, Croatia, September 7 - 10, 2021</a:t>
                </a:r>
                <a:endParaRPr lang="hr-HR" altLang="sr-Latn-RS" sz="4000" b="1" dirty="0">
                  <a:solidFill>
                    <a:schemeClr val="tx1">
                      <a:lumMod val="75000"/>
                      <a:lumOff val="25000"/>
                    </a:schemeClr>
                  </a:solidFill>
                  <a:latin typeface="Trebuchet MS" panose="020B0603020202020204" pitchFamily="34" charset="0"/>
                </a:endParaRPr>
              </a:p>
            </p:txBody>
          </p:sp>
          <p:sp>
            <p:nvSpPr>
              <p:cNvPr id="3100" name="TextBox 3">
                <a:extLst>
                  <a:ext uri="{FF2B5EF4-FFF2-40B4-BE49-F238E27FC236}">
                    <a16:creationId xmlns:a16="http://schemas.microsoft.com/office/drawing/2014/main" id="{9AEBC8C7-46B6-4410-8F15-1922002FCDA5}"/>
                  </a:ext>
                </a:extLst>
              </p:cNvPr>
              <p:cNvSpPr txBox="1">
                <a:spLocks noChangeArrowheads="1"/>
              </p:cNvSpPr>
              <p:nvPr/>
            </p:nvSpPr>
            <p:spPr bwMode="auto">
              <a:xfrm>
                <a:off x="1767317" y="780298"/>
                <a:ext cx="8340254" cy="178510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4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23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05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88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88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9pPr>
              </a:lstStyle>
              <a:p>
                <a:pPr eaLnBrk="1" hangingPunct="1">
                  <a:spcBef>
                    <a:spcPct val="0"/>
                  </a:spcBef>
                  <a:buFontTx/>
                  <a:buNone/>
                  <a:defRPr/>
                </a:pPr>
                <a:r>
                  <a:rPr lang="hr-HR" altLang="sr-Latn-RS" sz="11000" dirty="0">
                    <a:solidFill>
                      <a:schemeClr val="tx1">
                        <a:lumMod val="75000"/>
                        <a:lumOff val="25000"/>
                      </a:schemeClr>
                    </a:solidFill>
                    <a:latin typeface="Trebuchet MS" panose="020B0603020202020204" pitchFamily="34" charset="0"/>
                  </a:rPr>
                  <a:t>ICSID 2021</a:t>
                </a:r>
              </a:p>
            </p:txBody>
          </p:sp>
        </p:grpSp>
        <p:pic>
          <p:nvPicPr>
            <p:cNvPr id="3097" name="Picture 4">
              <a:extLst>
                <a:ext uri="{FF2B5EF4-FFF2-40B4-BE49-F238E27FC236}">
                  <a16:creationId xmlns:a16="http://schemas.microsoft.com/office/drawing/2014/main" id="{31E04DCD-EADD-4237-959F-602F9D9436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auto">
            <a:xfrm>
              <a:off x="21174549" y="1346262"/>
              <a:ext cx="6973365" cy="232445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3076" name="Rectangle 2">
            <a:extLst>
              <a:ext uri="{FF2B5EF4-FFF2-40B4-BE49-F238E27FC236}">
                <a16:creationId xmlns:a16="http://schemas.microsoft.com/office/drawing/2014/main" id="{8D5578D7-1CBD-534C-AB2A-DC529DD80D29}"/>
              </a:ext>
            </a:extLst>
          </p:cNvPr>
          <p:cNvSpPr>
            <a:spLocks noGrp="1"/>
          </p:cNvSpPr>
          <p:nvPr>
            <p:ph type="ctrTitle"/>
          </p:nvPr>
        </p:nvSpPr>
        <p:spPr>
          <a:xfrm>
            <a:off x="1828800" y="5281613"/>
            <a:ext cx="26609675" cy="4572000"/>
          </a:xfrm>
        </p:spPr>
        <p:txBody>
          <a:bodyPr/>
          <a:lstStyle/>
          <a:p>
            <a:pPr eaLnBrk="1" hangingPunct="1"/>
            <a:r>
              <a:rPr lang="en-GB" altLang="sr-Latn-RS" sz="6600" b="1" dirty="0"/>
              <a:t>INFLUENCE OF TRANSMISSION LINE CABLE WITH</a:t>
            </a:r>
            <a:r>
              <a:rPr lang="hr-HR" altLang="sr-Latn-RS" sz="6600" b="1" dirty="0"/>
              <a:t> IN </a:t>
            </a:r>
            <a:r>
              <a:rPr lang="en-GB" altLang="sr-Latn-RS" sz="6600" b="1" dirty="0"/>
              <a:t>LINE FITTINGS SYSTEM MATRIX EIGENVALUES DETERMINATION ON CABLE FATIGUE LIFE ASSESSMENT</a:t>
            </a:r>
            <a:r>
              <a:rPr lang="hr-HR" altLang="sr-Latn-RS" sz="6600" b="1" dirty="0"/>
              <a:t> </a:t>
            </a:r>
            <a:endParaRPr lang="sr-Latn-RS" altLang="sr-Latn-RS" sz="6600" b="1" dirty="0"/>
          </a:p>
        </p:txBody>
      </p:sp>
      <p:sp>
        <p:nvSpPr>
          <p:cNvPr id="3" name="Rectangle 5">
            <a:extLst>
              <a:ext uri="{FF2B5EF4-FFF2-40B4-BE49-F238E27FC236}">
                <a16:creationId xmlns:a16="http://schemas.microsoft.com/office/drawing/2014/main" id="{78CBA9B0-DA3C-4F3E-BEC8-4E2E035897EF}"/>
              </a:ext>
            </a:extLst>
          </p:cNvPr>
          <p:cNvSpPr>
            <a:spLocks noChangeArrowheads="1"/>
          </p:cNvSpPr>
          <p:nvPr/>
        </p:nvSpPr>
        <p:spPr bwMode="auto">
          <a:xfrm>
            <a:off x="6761163" y="10312400"/>
            <a:ext cx="1675288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5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32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13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9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9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9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9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9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9500">
                <a:solidFill>
                  <a:schemeClr val="tx1"/>
                </a:solidFill>
                <a:latin typeface="Calibri" panose="020F0502020204030204" pitchFamily="34" charset="0"/>
              </a:defRPr>
            </a:lvl9pPr>
          </a:lstStyle>
          <a:p>
            <a:pPr algn="ctr" eaLnBrk="1" hangingPunct="1">
              <a:spcBef>
                <a:spcPct val="0"/>
              </a:spcBef>
              <a:buFontTx/>
              <a:buNone/>
              <a:defRPr/>
            </a:pPr>
            <a:r>
              <a:rPr lang="de-DE" altLang="sr-Latn-RS" sz="3737" b="1" dirty="0">
                <a:latin typeface="Tahoma" panose="020B0604030504040204" pitchFamily="34" charset="0"/>
              </a:rPr>
              <a:t>H. Wolf, S. Singer, Ž. Božić</a:t>
            </a:r>
            <a:endParaRPr lang="hr-HR" altLang="sr-Latn-RS" sz="3737" b="1" dirty="0">
              <a:latin typeface="Tahoma" panose="020B0604030504040204" pitchFamily="34" charset="0"/>
            </a:endParaRPr>
          </a:p>
        </p:txBody>
      </p:sp>
      <p:sp>
        <p:nvSpPr>
          <p:cNvPr id="3078" name="Rectangle 7">
            <a:extLst>
              <a:ext uri="{FF2B5EF4-FFF2-40B4-BE49-F238E27FC236}">
                <a16:creationId xmlns:a16="http://schemas.microsoft.com/office/drawing/2014/main" id="{B93300F8-A9A4-F24B-B94F-079653DE4FE8}"/>
              </a:ext>
            </a:extLst>
          </p:cNvPr>
          <p:cNvSpPr>
            <a:spLocks noChangeArrowheads="1"/>
          </p:cNvSpPr>
          <p:nvPr/>
        </p:nvSpPr>
        <p:spPr bwMode="auto">
          <a:xfrm>
            <a:off x="1346200" y="11298238"/>
            <a:ext cx="275828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4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23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05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88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88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9pPr>
          </a:lstStyle>
          <a:p>
            <a:pPr algn="ctr" eaLnBrk="1" hangingPunct="1">
              <a:spcBef>
                <a:spcPct val="0"/>
              </a:spcBef>
              <a:buFontTx/>
              <a:buNone/>
            </a:pPr>
            <a:r>
              <a:rPr lang="hr-HR" altLang="sr-Latn-RS" sz="3300" baseline="30000">
                <a:latin typeface="Tahoma" panose="020B0604030504040204" pitchFamily="34" charset="0"/>
              </a:rPr>
              <a:t> </a:t>
            </a:r>
            <a:r>
              <a:rPr lang="en-US" altLang="sr-Latn-RS" sz="3300">
                <a:latin typeface="Tahoma" panose="020B0604030504040204" pitchFamily="34" charset="0"/>
              </a:rPr>
              <a:t>University of Zagreb, Faculty of Mechanical Engineering and Naval Architecture, </a:t>
            </a:r>
            <a:r>
              <a:rPr lang="pl-PL" altLang="sr-Latn-RS" sz="3300">
                <a:latin typeface="Tahoma" panose="020B0604030504040204" pitchFamily="34" charset="0"/>
              </a:rPr>
              <a:t>Ivana Lučića 5, 10000 Zagreb, Croatia</a:t>
            </a:r>
            <a:r>
              <a:rPr lang="pl-PL" altLang="sr-Latn-RS" sz="3300">
                <a:solidFill>
                  <a:schemeClr val="tx2"/>
                </a:solidFill>
                <a:latin typeface="Tahoma" panose="020B0604030504040204" pitchFamily="34" charset="0"/>
              </a:rPr>
              <a:t>, hwolf@fsb.hr</a:t>
            </a:r>
            <a:endParaRPr lang="hr-HR" altLang="sr-Latn-RS" sz="3300">
              <a:solidFill>
                <a:schemeClr val="tx2"/>
              </a:solidFill>
              <a:latin typeface="Tahoma" panose="020B0604030504040204" pitchFamily="34" charset="0"/>
            </a:endParaRPr>
          </a:p>
        </p:txBody>
      </p:sp>
      <p:sp>
        <p:nvSpPr>
          <p:cNvPr id="3079" name="Rectangle 3">
            <a:extLst>
              <a:ext uri="{FF2B5EF4-FFF2-40B4-BE49-F238E27FC236}">
                <a16:creationId xmlns:a16="http://schemas.microsoft.com/office/drawing/2014/main" id="{D36FFF43-CAB9-E24A-92E6-B13E7F4BA792}"/>
              </a:ext>
            </a:extLst>
          </p:cNvPr>
          <p:cNvSpPr>
            <a:spLocks noChangeArrowheads="1"/>
          </p:cNvSpPr>
          <p:nvPr/>
        </p:nvSpPr>
        <p:spPr bwMode="auto">
          <a:xfrm>
            <a:off x="17783175" y="12984163"/>
            <a:ext cx="9734550"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4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23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05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88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88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9pPr>
          </a:lstStyle>
          <a:p>
            <a:pPr algn="just" eaLnBrk="1" hangingPunct="1">
              <a:spcBef>
                <a:spcPct val="0"/>
              </a:spcBef>
              <a:buFontTx/>
              <a:buNone/>
            </a:pPr>
            <a:r>
              <a:rPr lang="en-GB" altLang="sr-Latn-RS" sz="3300">
                <a:latin typeface="Tahoma" panose="020B0604030504040204" pitchFamily="34" charset="0"/>
              </a:rPr>
              <a:t>Fatigue of cable strands is the most common form of damage resulting from Aeolian vibrations and it occurs at points where motion of cable is constrained against transverse vibrations</a:t>
            </a:r>
            <a:r>
              <a:rPr lang="hr-HR" altLang="sr-Latn-RS" sz="3300">
                <a:latin typeface="Tahoma" panose="020B0604030504040204" pitchFamily="34" charset="0"/>
              </a:rPr>
              <a:t> (</a:t>
            </a:r>
            <a:r>
              <a:rPr lang="en-GB" altLang="sr-Latn-RS" sz="3300">
                <a:latin typeface="Tahoma" panose="020B0604030504040204" pitchFamily="34" charset="0"/>
              </a:rPr>
              <a:t>suspension clamps</a:t>
            </a:r>
            <a:r>
              <a:rPr lang="hr-HR" altLang="sr-Latn-RS" sz="3300">
                <a:latin typeface="Tahoma" panose="020B0604030504040204" pitchFamily="34" charset="0"/>
              </a:rPr>
              <a:t>, </a:t>
            </a:r>
            <a:r>
              <a:rPr lang="en-GB" altLang="sr-Latn-RS" sz="3300">
                <a:latin typeface="Tahoma" panose="020B0604030504040204" pitchFamily="34" charset="0"/>
              </a:rPr>
              <a:t>Stockbridge damper clamps,</a:t>
            </a:r>
            <a:r>
              <a:rPr lang="hr-HR" altLang="sr-Latn-RS" sz="3300">
                <a:latin typeface="Tahoma" panose="020B0604030504040204" pitchFamily="34" charset="0"/>
              </a:rPr>
              <a:t> </a:t>
            </a:r>
            <a:r>
              <a:rPr lang="en-GB" altLang="sr-Latn-RS" sz="3300">
                <a:latin typeface="Tahoma" panose="020B0604030504040204" pitchFamily="34" charset="0"/>
              </a:rPr>
              <a:t>spacer-damper clamps. </a:t>
            </a:r>
            <a:endParaRPr lang="hr-HR" altLang="sr-Latn-RS" sz="3300">
              <a:latin typeface="Tahoma" panose="020B0604030504040204" pitchFamily="34" charset="0"/>
            </a:endParaRPr>
          </a:p>
        </p:txBody>
      </p:sp>
      <p:sp>
        <p:nvSpPr>
          <p:cNvPr id="3080" name="Rectangle 2057">
            <a:extLst>
              <a:ext uri="{FF2B5EF4-FFF2-40B4-BE49-F238E27FC236}">
                <a16:creationId xmlns:a16="http://schemas.microsoft.com/office/drawing/2014/main" id="{22C0E4A0-C703-124F-894B-AAB8A6BBB7B0}"/>
              </a:ext>
            </a:extLst>
          </p:cNvPr>
          <p:cNvSpPr>
            <a:spLocks noChangeArrowheads="1"/>
          </p:cNvSpPr>
          <p:nvPr/>
        </p:nvSpPr>
        <p:spPr bwMode="auto">
          <a:xfrm>
            <a:off x="16467138" y="26301700"/>
            <a:ext cx="11056937"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4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23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05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88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88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9pPr>
          </a:lstStyle>
          <a:p>
            <a:pPr algn="just" eaLnBrk="1" hangingPunct="1">
              <a:spcBef>
                <a:spcPct val="0"/>
              </a:spcBef>
              <a:buFontTx/>
              <a:buNone/>
            </a:pPr>
            <a:r>
              <a:rPr lang="en-US" altLang="sr-Latn-RS" sz="3300">
                <a:latin typeface="Tahoma" panose="020B0604030504040204" pitchFamily="34" charset="0"/>
              </a:rPr>
              <a:t>The presented results are related to ACSR ’’Bersfort’’ 35.6 mm (48/7) with </a:t>
            </a:r>
            <a:r>
              <a:rPr lang="hr-HR" altLang="sr-Latn-RS" sz="3300">
                <a:latin typeface="Tahoma" panose="020B0604030504040204" pitchFamily="34" charset="0"/>
              </a:rPr>
              <a:t>6</a:t>
            </a:r>
            <a:r>
              <a:rPr lang="en-US" altLang="sr-Latn-RS" sz="3300">
                <a:latin typeface="Tahoma" panose="020B0604030504040204" pitchFamily="34" charset="0"/>
              </a:rPr>
              <a:t> Stockbridge dampers and </a:t>
            </a:r>
            <a:r>
              <a:rPr lang="hr-HR" altLang="sr-Latn-RS" sz="3300">
                <a:latin typeface="Tahoma" panose="020B0604030504040204" pitchFamily="34" charset="0"/>
              </a:rPr>
              <a:t>3</a:t>
            </a:r>
            <a:r>
              <a:rPr lang="en-US" altLang="sr-Latn-RS" sz="3300">
                <a:latin typeface="Tahoma" panose="020B0604030504040204" pitchFamily="34" charset="0"/>
              </a:rPr>
              <a:t> warning spheres</a:t>
            </a:r>
            <a:endParaRPr lang="hr-HR" altLang="sr-Latn-RS" sz="3300">
              <a:latin typeface="Tahoma" panose="020B0604030504040204" pitchFamily="34" charset="0"/>
            </a:endParaRPr>
          </a:p>
        </p:txBody>
      </p:sp>
      <p:sp>
        <p:nvSpPr>
          <p:cNvPr id="3081" name="Rectangle 2058">
            <a:extLst>
              <a:ext uri="{FF2B5EF4-FFF2-40B4-BE49-F238E27FC236}">
                <a16:creationId xmlns:a16="http://schemas.microsoft.com/office/drawing/2014/main" id="{54CA5971-5F37-1746-8FFB-EC4E3FEBCFE3}"/>
              </a:ext>
            </a:extLst>
          </p:cNvPr>
          <p:cNvSpPr>
            <a:spLocks noChangeArrowheads="1"/>
          </p:cNvSpPr>
          <p:nvPr/>
        </p:nvSpPr>
        <p:spPr bwMode="auto">
          <a:xfrm>
            <a:off x="3717925" y="28398788"/>
            <a:ext cx="112156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4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23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05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88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88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9pPr>
          </a:lstStyle>
          <a:p>
            <a:pPr algn="ctr" eaLnBrk="1" hangingPunct="1">
              <a:spcBef>
                <a:spcPct val="0"/>
              </a:spcBef>
              <a:buFontTx/>
              <a:buNone/>
            </a:pPr>
            <a:r>
              <a:rPr lang="en-GB" altLang="sr-Latn-RS" sz="3300">
                <a:latin typeface="Tahoma" panose="020B0604030504040204" pitchFamily="34" charset="0"/>
              </a:rPr>
              <a:t>Span with 6 Stockbridge dampers and 3 warning spheres</a:t>
            </a:r>
            <a:endParaRPr lang="hr-HR" altLang="sr-Latn-RS" sz="3300">
              <a:latin typeface="Tahoma" panose="020B0604030504040204" pitchFamily="34" charset="0"/>
            </a:endParaRPr>
          </a:p>
        </p:txBody>
      </p:sp>
      <p:sp>
        <p:nvSpPr>
          <p:cNvPr id="3082" name="Rectangle 2059">
            <a:extLst>
              <a:ext uri="{FF2B5EF4-FFF2-40B4-BE49-F238E27FC236}">
                <a16:creationId xmlns:a16="http://schemas.microsoft.com/office/drawing/2014/main" id="{FC70737B-6FE9-5341-8315-E9BEB221E4AA}"/>
              </a:ext>
            </a:extLst>
          </p:cNvPr>
          <p:cNvSpPr>
            <a:spLocks noChangeArrowheads="1"/>
          </p:cNvSpPr>
          <p:nvPr/>
        </p:nvSpPr>
        <p:spPr bwMode="auto">
          <a:xfrm>
            <a:off x="4279900" y="35780663"/>
            <a:ext cx="9463088"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4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23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05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88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88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9pPr>
          </a:lstStyle>
          <a:p>
            <a:pPr algn="ctr">
              <a:spcBef>
                <a:spcPct val="0"/>
              </a:spcBef>
              <a:buFontTx/>
              <a:buNone/>
            </a:pPr>
            <a:r>
              <a:rPr lang="en-GB" altLang="sr-Latn-RS" sz="3300">
                <a:latin typeface="Tahoma" panose="020B0604030504040204" pitchFamily="34" charset="0"/>
              </a:rPr>
              <a:t>Absolute values of cable bending stresses at left and right suspension clamp</a:t>
            </a:r>
            <a:r>
              <a:rPr lang="hr-HR" altLang="sr-Latn-RS" sz="3300">
                <a:latin typeface="Tahoma" panose="020B0604030504040204" pitchFamily="34" charset="0"/>
              </a:rPr>
              <a:t> obtained by </a:t>
            </a:r>
            <a:r>
              <a:rPr lang="en-GB" altLang="sr-Latn-RS" sz="3300">
                <a:latin typeface="Tahoma" panose="020B0604030504040204" pitchFamily="34" charset="0"/>
              </a:rPr>
              <a:t>NSS</a:t>
            </a:r>
            <a:endParaRPr lang="hr-HR" altLang="sr-Latn-RS" sz="3300">
              <a:latin typeface="Tahoma" panose="020B0604030504040204" pitchFamily="34" charset="0"/>
            </a:endParaRPr>
          </a:p>
        </p:txBody>
      </p:sp>
      <p:sp>
        <p:nvSpPr>
          <p:cNvPr id="3083" name="Rectangle 2060">
            <a:extLst>
              <a:ext uri="{FF2B5EF4-FFF2-40B4-BE49-F238E27FC236}">
                <a16:creationId xmlns:a16="http://schemas.microsoft.com/office/drawing/2014/main" id="{E44E5639-6352-A84E-A859-9930F375CD0C}"/>
              </a:ext>
            </a:extLst>
          </p:cNvPr>
          <p:cNvSpPr>
            <a:spLocks noChangeArrowheads="1"/>
          </p:cNvSpPr>
          <p:nvPr/>
        </p:nvSpPr>
        <p:spPr bwMode="auto">
          <a:xfrm>
            <a:off x="15919450" y="35785425"/>
            <a:ext cx="101854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4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23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05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88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88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9pPr>
          </a:lstStyle>
          <a:p>
            <a:pPr algn="ctr">
              <a:spcBef>
                <a:spcPct val="0"/>
              </a:spcBef>
              <a:buFontTx/>
              <a:buNone/>
            </a:pPr>
            <a:r>
              <a:rPr lang="en-GB" altLang="sr-Latn-RS" sz="3300">
                <a:latin typeface="Tahoma" panose="020B0604030504040204" pitchFamily="34" charset="0"/>
              </a:rPr>
              <a:t>Absolute values of cable bending stresses at left and right suspension clamp</a:t>
            </a:r>
            <a:r>
              <a:rPr lang="hr-HR" altLang="sr-Latn-RS" sz="3300">
                <a:latin typeface="Tahoma" panose="020B0604030504040204" pitchFamily="34" charset="0"/>
              </a:rPr>
              <a:t> obtained by </a:t>
            </a:r>
            <a:r>
              <a:rPr lang="en-GB" altLang="sr-Latn-RS" sz="3300">
                <a:latin typeface="Tahoma" panose="020B0604030504040204" pitchFamily="34" charset="0"/>
              </a:rPr>
              <a:t>SVD</a:t>
            </a:r>
            <a:r>
              <a:rPr lang="hr-HR" altLang="sr-Latn-RS" sz="3300">
                <a:latin typeface="Tahoma" panose="020B0604030504040204" pitchFamily="34" charset="0"/>
              </a:rPr>
              <a:t>_OPT</a:t>
            </a:r>
          </a:p>
        </p:txBody>
      </p:sp>
      <p:pic>
        <p:nvPicPr>
          <p:cNvPr id="3084" name="Picture 27">
            <a:extLst>
              <a:ext uri="{FF2B5EF4-FFF2-40B4-BE49-F238E27FC236}">
                <a16:creationId xmlns:a16="http://schemas.microsoft.com/office/drawing/2014/main" id="{B528E33A-F967-5B47-9F75-182F67E69D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7488" y="29744988"/>
            <a:ext cx="9958387"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28">
            <a:extLst>
              <a:ext uri="{FF2B5EF4-FFF2-40B4-BE49-F238E27FC236}">
                <a16:creationId xmlns:a16="http://schemas.microsoft.com/office/drawing/2014/main" id="{42ECB807-5062-2445-8689-D46FB3C165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71813" y="29744988"/>
            <a:ext cx="10475912" cy="574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31">
            <a:extLst>
              <a:ext uri="{FF2B5EF4-FFF2-40B4-BE49-F238E27FC236}">
                <a16:creationId xmlns:a16="http://schemas.microsoft.com/office/drawing/2014/main" id="{4156B5C3-547B-8E42-8A00-C539BDCE83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4538" y="25990550"/>
            <a:ext cx="12218987"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7" name="Rectangle 24">
            <a:extLst>
              <a:ext uri="{FF2B5EF4-FFF2-40B4-BE49-F238E27FC236}">
                <a16:creationId xmlns:a16="http://schemas.microsoft.com/office/drawing/2014/main" id="{B33541ED-F7FF-0C45-9DE5-8E39FFF486DB}"/>
              </a:ext>
            </a:extLst>
          </p:cNvPr>
          <p:cNvSpPr>
            <a:spLocks noChangeArrowheads="1"/>
          </p:cNvSpPr>
          <p:nvPr/>
        </p:nvSpPr>
        <p:spPr bwMode="auto">
          <a:xfrm>
            <a:off x="2743200" y="37772975"/>
            <a:ext cx="24780875"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4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23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05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88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88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9pPr>
          </a:lstStyle>
          <a:p>
            <a:pPr algn="just" eaLnBrk="1" hangingPunct="1">
              <a:spcBef>
                <a:spcPct val="0"/>
              </a:spcBef>
              <a:buFontTx/>
              <a:buNone/>
            </a:pPr>
            <a:r>
              <a:rPr lang="en-GB" altLang="sr-Latn-RS" sz="3300">
                <a:latin typeface="Tahoma" panose="020B0604030504040204" pitchFamily="34" charset="0"/>
              </a:rPr>
              <a:t>Presented numerical example illustrates that mode shapes of the considered symmetrical structure obtained by the developed numerical procedure </a:t>
            </a:r>
            <a:r>
              <a:rPr lang="hr-HR" altLang="sr-Latn-RS" sz="3300">
                <a:latin typeface="Tahoma" panose="020B0604030504040204" pitchFamily="34" charset="0"/>
              </a:rPr>
              <a:t>(SVD_OPT) </a:t>
            </a:r>
            <a:r>
              <a:rPr lang="en-GB" altLang="sr-Latn-RS" sz="3300">
                <a:latin typeface="Tahoma" panose="020B0604030504040204" pitchFamily="34" charset="0"/>
              </a:rPr>
              <a:t>are, as expected, either symmetric or antisymmetric.</a:t>
            </a:r>
            <a:endParaRPr lang="hr-HR" altLang="sr-Latn-RS" sz="3300">
              <a:latin typeface="Tahoma" panose="020B0604030504040204" pitchFamily="34" charset="0"/>
            </a:endParaRPr>
          </a:p>
          <a:p>
            <a:pPr eaLnBrk="1" hangingPunct="1">
              <a:spcBef>
                <a:spcPct val="0"/>
              </a:spcBef>
              <a:buFontTx/>
              <a:buNone/>
            </a:pPr>
            <a:endParaRPr lang="hr-HR" altLang="sr-Latn-RS" sz="3300">
              <a:latin typeface="Tahoma" panose="020B0604030504040204" pitchFamily="34" charset="0"/>
            </a:endParaRPr>
          </a:p>
          <a:p>
            <a:pPr eaLnBrk="1" hangingPunct="1">
              <a:spcBef>
                <a:spcPct val="0"/>
              </a:spcBef>
              <a:buFontTx/>
              <a:buNone/>
            </a:pPr>
            <a:r>
              <a:rPr lang="en-GB" altLang="sr-Latn-RS" sz="3300">
                <a:latin typeface="Tahoma" panose="020B0604030504040204" pitchFamily="34" charset="0"/>
              </a:rPr>
              <a:t>Precise determination of the parameter </a:t>
            </a:r>
            <a:r>
              <a:rPr lang="en-GB" altLang="sr-Latn-RS" sz="3300" i="1">
                <a:latin typeface="Tahoma" panose="020B0604030504040204" pitchFamily="34" charset="0"/>
              </a:rPr>
              <a:t>s</a:t>
            </a:r>
            <a:r>
              <a:rPr lang="en-GB" altLang="sr-Latn-RS" sz="3300">
                <a:latin typeface="Tahoma" panose="020B0604030504040204" pitchFamily="34" charset="0"/>
              </a:rPr>
              <a:t> is crucial for reliable Aeolian vibrations analysis and cable fatigue life assessment.</a:t>
            </a:r>
            <a:r>
              <a:rPr lang="hr-HR" altLang="sr-Latn-RS" sz="3300">
                <a:latin typeface="Tahoma" panose="020B0604030504040204" pitchFamily="34" charset="0"/>
              </a:rPr>
              <a:t> </a:t>
            </a:r>
          </a:p>
        </p:txBody>
      </p:sp>
      <p:pic>
        <p:nvPicPr>
          <p:cNvPr id="3088" name="Picture 26">
            <a:extLst>
              <a:ext uri="{FF2B5EF4-FFF2-40B4-BE49-F238E27FC236}">
                <a16:creationId xmlns:a16="http://schemas.microsoft.com/office/drawing/2014/main" id="{887E08B4-D7B1-E44E-8B0B-2799ADE0996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98400" y="12984163"/>
            <a:ext cx="4668838"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9" name="Picture 27">
            <a:extLst>
              <a:ext uri="{FF2B5EF4-FFF2-40B4-BE49-F238E27FC236}">
                <a16:creationId xmlns:a16="http://schemas.microsoft.com/office/drawing/2014/main" id="{BC097A68-E99E-664D-BEF3-6D1E60F7423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35938" y="12984163"/>
            <a:ext cx="4013200" cy="3100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90" name="Rectangle 2057">
            <a:extLst>
              <a:ext uri="{FF2B5EF4-FFF2-40B4-BE49-F238E27FC236}">
                <a16:creationId xmlns:a16="http://schemas.microsoft.com/office/drawing/2014/main" id="{61DDCAF4-E90D-AA4E-ABE5-095EEB178412}"/>
              </a:ext>
            </a:extLst>
          </p:cNvPr>
          <p:cNvSpPr>
            <a:spLocks noChangeArrowheads="1"/>
          </p:cNvSpPr>
          <p:nvPr/>
        </p:nvSpPr>
        <p:spPr bwMode="auto">
          <a:xfrm>
            <a:off x="2743200" y="12984163"/>
            <a:ext cx="4972050"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4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23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05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88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88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9pPr>
          </a:lstStyle>
          <a:p>
            <a:pPr algn="just" eaLnBrk="1" hangingPunct="1">
              <a:spcBef>
                <a:spcPct val="0"/>
              </a:spcBef>
              <a:buFontTx/>
              <a:buNone/>
            </a:pPr>
            <a:r>
              <a:rPr lang="en-GB" altLang="sr-Latn-RS" sz="3300">
                <a:latin typeface="Tahoma" panose="020B0604030504040204" pitchFamily="34" charset="0"/>
              </a:rPr>
              <a:t>Transmission line Aeolian vibrations are usually noticed at frequencies 5-60 Hz for low to moderate wind speeds (1-7 m/s).</a:t>
            </a:r>
            <a:endParaRPr lang="hr-HR" altLang="sr-Latn-RS" sz="3300">
              <a:latin typeface="Tahoma" panose="020B0604030504040204" pitchFamily="34" charset="0"/>
            </a:endParaRPr>
          </a:p>
        </p:txBody>
      </p:sp>
      <p:sp>
        <p:nvSpPr>
          <p:cNvPr id="3091" name="Rectangle 2057">
            <a:extLst>
              <a:ext uri="{FF2B5EF4-FFF2-40B4-BE49-F238E27FC236}">
                <a16:creationId xmlns:a16="http://schemas.microsoft.com/office/drawing/2014/main" id="{E5539599-2EBE-484E-99D6-97292D786BB7}"/>
              </a:ext>
            </a:extLst>
          </p:cNvPr>
          <p:cNvSpPr>
            <a:spLocks noChangeArrowheads="1"/>
          </p:cNvSpPr>
          <p:nvPr/>
        </p:nvSpPr>
        <p:spPr bwMode="auto">
          <a:xfrm>
            <a:off x="19934238" y="17281525"/>
            <a:ext cx="7589837"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4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23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05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88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88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9pPr>
          </a:lstStyle>
          <a:p>
            <a:pPr algn="just" eaLnBrk="1" hangingPunct="1">
              <a:spcBef>
                <a:spcPct val="0"/>
              </a:spcBef>
              <a:buFontTx/>
              <a:buNone/>
            </a:pPr>
            <a:r>
              <a:rPr lang="en-GB" altLang="sr-Latn-RS" sz="3300">
                <a:latin typeface="Tahoma" panose="020B0604030504040204" pitchFamily="34" charset="0"/>
              </a:rPr>
              <a:t>Based on the obtained results, which significantly depend on statistical distributions of wind speed, wind direction and turbulence level of the wind flow, Maximum stress or strain approach or Minimum lifetime estimation can be used for cable risk assessment.</a:t>
            </a:r>
            <a:endParaRPr lang="hr-HR" altLang="sr-Latn-RS" sz="3300">
              <a:latin typeface="Tahoma" panose="020B0604030504040204" pitchFamily="34" charset="0"/>
            </a:endParaRPr>
          </a:p>
        </p:txBody>
      </p:sp>
      <p:sp>
        <p:nvSpPr>
          <p:cNvPr id="3092" name="Rectangle 20">
            <a:extLst>
              <a:ext uri="{FF2B5EF4-FFF2-40B4-BE49-F238E27FC236}">
                <a16:creationId xmlns:a16="http://schemas.microsoft.com/office/drawing/2014/main" id="{4F4C1319-7BD7-064D-822B-63F94D81BDCC}"/>
              </a:ext>
            </a:extLst>
          </p:cNvPr>
          <p:cNvSpPr>
            <a:spLocks noChangeArrowheads="1"/>
          </p:cNvSpPr>
          <p:nvPr/>
        </p:nvSpPr>
        <p:spPr bwMode="auto">
          <a:xfrm>
            <a:off x="2743200" y="17281525"/>
            <a:ext cx="758983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4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23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05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88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88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9pPr>
          </a:lstStyle>
          <a:p>
            <a:pPr algn="just" eaLnBrk="1" hangingPunct="1">
              <a:spcBef>
                <a:spcPct val="0"/>
              </a:spcBef>
              <a:buFontTx/>
              <a:buNone/>
            </a:pPr>
            <a:r>
              <a:rPr lang="en-GB" altLang="sr-Latn-RS" sz="3300">
                <a:latin typeface="Tahoma" panose="020B0604030504040204" pitchFamily="34" charset="0"/>
              </a:rPr>
              <a:t>The first and crucial step of applying Modified Energy Balance Method (usually used for transmission line Aeolian vibration response determination) is accurate determination of </a:t>
            </a:r>
            <a:r>
              <a:rPr lang="hr-HR" altLang="sr-Latn-RS" sz="3300">
                <a:latin typeface="Tahoma" panose="020B0604030504040204" pitchFamily="34" charset="0"/>
              </a:rPr>
              <a:t>the </a:t>
            </a:r>
            <a:r>
              <a:rPr lang="en-GB" altLang="sr-Latn-RS" sz="3300">
                <a:latin typeface="Tahoma" panose="020B0604030504040204" pitchFamily="34" charset="0"/>
              </a:rPr>
              <a:t>system matrix </a:t>
            </a:r>
            <a:r>
              <a:rPr lang="en-GB" altLang="sr-Latn-RS" sz="3300" i="1">
                <a:latin typeface="Tahoma" panose="020B0604030504040204" pitchFamily="34" charset="0"/>
              </a:rPr>
              <a:t>J(s)</a:t>
            </a:r>
            <a:r>
              <a:rPr lang="en-GB" altLang="sr-Latn-RS" sz="3300">
                <a:latin typeface="Tahoma" panose="020B0604030504040204" pitchFamily="34" charset="0"/>
              </a:rPr>
              <a:t> eigenvalues</a:t>
            </a:r>
            <a:endParaRPr lang="hr-HR" altLang="sr-Latn-RS" sz="3300">
              <a:latin typeface="Tahoma" panose="020B0604030504040204" pitchFamily="34" charset="0"/>
            </a:endParaRPr>
          </a:p>
          <a:p>
            <a:pPr eaLnBrk="1" hangingPunct="1">
              <a:spcBef>
                <a:spcPct val="0"/>
              </a:spcBef>
              <a:buFontTx/>
              <a:buNone/>
            </a:pPr>
            <a:endParaRPr lang="hr-HR" altLang="sr-Latn-RS" sz="3300">
              <a:latin typeface="Tahoma" panose="020B0604030504040204" pitchFamily="34" charset="0"/>
            </a:endParaRPr>
          </a:p>
        </p:txBody>
      </p:sp>
      <p:sp>
        <p:nvSpPr>
          <p:cNvPr id="4" name="Rectangle 20">
            <a:extLst>
              <a:ext uri="{FF2B5EF4-FFF2-40B4-BE49-F238E27FC236}">
                <a16:creationId xmlns:a16="http://schemas.microsoft.com/office/drawing/2014/main" id="{A3074DA1-2841-E34A-B42D-E426FD5FA38B}"/>
              </a:ext>
            </a:extLst>
          </p:cNvPr>
          <p:cNvSpPr>
            <a:spLocks noChangeArrowheads="1"/>
          </p:cNvSpPr>
          <p:nvPr/>
        </p:nvSpPr>
        <p:spPr bwMode="auto">
          <a:xfrm>
            <a:off x="11337925" y="17281525"/>
            <a:ext cx="758983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4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23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05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88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88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9pPr>
          </a:lstStyle>
          <a:p>
            <a:pPr algn="just" eaLnBrk="1" hangingPunct="1">
              <a:spcBef>
                <a:spcPct val="0"/>
              </a:spcBef>
              <a:buFontTx/>
              <a:buNone/>
            </a:pPr>
            <a:r>
              <a:rPr lang="en-GB" altLang="sr-Latn-RS" sz="3300">
                <a:latin typeface="Tahoma" panose="020B0604030504040204" pitchFamily="34" charset="0"/>
              </a:rPr>
              <a:t>After the eigenmodes are determined, vibration amplitudes and cable bending stresses can be determined from the energy balance among the power of aerodynamic forces brought into the system, the power dissipated by the vibration dampers, and the power dissipated by the conductor due to conductor’s self-damping.</a:t>
            </a:r>
            <a:endParaRPr lang="hr-HR" altLang="sr-Latn-RS" sz="3300">
              <a:latin typeface="Tahoma" panose="020B0604030504040204" pitchFamily="34" charset="0"/>
            </a:endParaRPr>
          </a:p>
          <a:p>
            <a:pPr eaLnBrk="1" hangingPunct="1">
              <a:spcBef>
                <a:spcPct val="0"/>
              </a:spcBef>
              <a:buFontTx/>
              <a:buNone/>
            </a:pPr>
            <a:endParaRPr lang="hr-HR" altLang="sr-Latn-RS" sz="3300">
              <a:latin typeface="Tahoma" panose="020B0604030504040204" pitchFamily="34" charset="0"/>
            </a:endParaRPr>
          </a:p>
        </p:txBody>
      </p:sp>
      <p:sp>
        <p:nvSpPr>
          <p:cNvPr id="3094" name="Rectangle 20">
            <a:extLst>
              <a:ext uri="{FF2B5EF4-FFF2-40B4-BE49-F238E27FC236}">
                <a16:creationId xmlns:a16="http://schemas.microsoft.com/office/drawing/2014/main" id="{340F517C-5244-5541-B573-DF13F4271254}"/>
              </a:ext>
            </a:extLst>
          </p:cNvPr>
          <p:cNvSpPr>
            <a:spLocks noChangeArrowheads="1"/>
          </p:cNvSpPr>
          <p:nvPr/>
        </p:nvSpPr>
        <p:spPr bwMode="auto">
          <a:xfrm>
            <a:off x="2743200" y="22947313"/>
            <a:ext cx="24780875"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4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23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05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88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88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9pPr>
          </a:lstStyle>
          <a:p>
            <a:pPr algn="just" eaLnBrk="1" hangingPunct="1">
              <a:spcBef>
                <a:spcPct val="0"/>
              </a:spcBef>
              <a:buFontTx/>
              <a:buNone/>
            </a:pPr>
            <a:r>
              <a:rPr lang="en-GB" altLang="sr-Latn-RS" sz="3300">
                <a:latin typeface="Tahoma" panose="020B0604030504040204" pitchFamily="34" charset="0"/>
              </a:rPr>
              <a:t>Various algorithms for the computation of all eigenvalues of </a:t>
            </a:r>
            <a:r>
              <a:rPr lang="en-GB" altLang="sr-Latn-RS" sz="3300" i="1">
                <a:latin typeface="Tahoma" panose="020B0604030504040204" pitchFamily="34" charset="0"/>
              </a:rPr>
              <a:t>J(s) </a:t>
            </a:r>
            <a:r>
              <a:rPr lang="en-GB" altLang="sr-Latn-RS" sz="3300">
                <a:latin typeface="Tahoma" panose="020B0604030504040204" pitchFamily="34" charset="0"/>
              </a:rPr>
              <a:t>in the natural domain</a:t>
            </a:r>
            <a:r>
              <a:rPr lang="hr-HR" altLang="sr-Latn-RS" sz="3300">
                <a:latin typeface="Tahoma" panose="020B0604030504040204" pitchFamily="34" charset="0"/>
              </a:rPr>
              <a:t> </a:t>
            </a:r>
            <a:r>
              <a:rPr lang="en-GB" altLang="sr-Latn-RS" sz="3300">
                <a:latin typeface="Tahoma" panose="020B0604030504040204" pitchFamily="34" charset="0"/>
              </a:rPr>
              <a:t>are given in</a:t>
            </a:r>
            <a:r>
              <a:rPr lang="hr-HR" altLang="sr-Latn-RS" sz="3300">
                <a:latin typeface="Tahoma" panose="020B0604030504040204" pitchFamily="34" charset="0"/>
              </a:rPr>
              <a:t> literature</a:t>
            </a:r>
            <a:r>
              <a:rPr lang="en-GB" altLang="sr-Latn-RS" sz="3300">
                <a:latin typeface="Tahoma" panose="020B0604030504040204" pitchFamily="34" charset="0"/>
              </a:rPr>
              <a:t>. However, it should be emphasized that the determinant search and the </a:t>
            </a:r>
            <a:r>
              <a:rPr lang="en-US" altLang="sr-Latn-RS" sz="3300">
                <a:latin typeface="Tahoma" panose="020B0604030504040204" pitchFamily="34" charset="0"/>
              </a:rPr>
              <a:t>nonhomogeneous system solution method (NSS) suffers from lack of accuracy. There are many far more stable numerical methods which can determine the singularity of a matrix. For example, these methods include the QR factorization with column pivoting, or the singular value decomposition (SVD)</a:t>
            </a:r>
            <a:r>
              <a:rPr lang="hr-HR" altLang="sr-Latn-RS" sz="3300">
                <a:latin typeface="Tahoma" panose="020B0604030504040204" pitchFamily="34" charset="0"/>
              </a:rPr>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586</TotalTime>
  <Words>469</Words>
  <Application>Microsoft Macintosh PowerPoint</Application>
  <PresentationFormat>Custom</PresentationFormat>
  <Paragraphs>19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Tahoma</vt:lpstr>
      <vt:lpstr>Trebuchet MS</vt:lpstr>
      <vt:lpstr>Office Theme</vt:lpstr>
      <vt:lpstr>INFLUENCE OF TRANSMISSION LINE CABLE WITH IN LINE FITTINGS SYSTEM MATRIX EIGENVALUES DETERMINATION ON CABLE FATIGUE LIFE ASSESSMENT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INFLUENCE OF TRANSMISSION LINE CABLE WITH IN LINE FITTINGS SYSTEM MATRIX EIGENVALUES DETERMINATION ON CABLE FATIGUE LIFE ASSESSMENT</dc:title>
  <dc:creator>M</dc:creator>
  <cp:lastModifiedBy>M</cp:lastModifiedBy>
  <cp:revision>59</cp:revision>
  <dcterms:created xsi:type="dcterms:W3CDTF">2012-02-20T14:39:19Z</dcterms:created>
  <dcterms:modified xsi:type="dcterms:W3CDTF">2021-05-12T20:39:21Z</dcterms:modified>
</cp:coreProperties>
</file>